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1"/>
  </p:notesMasterIdLst>
  <p:sldIdLst>
    <p:sldId id="256" r:id="rId2"/>
    <p:sldId id="265" r:id="rId3"/>
    <p:sldId id="269" r:id="rId4"/>
    <p:sldId id="270" r:id="rId5"/>
    <p:sldId id="271" r:id="rId6"/>
    <p:sldId id="268" r:id="rId7"/>
    <p:sldId id="266" r:id="rId8"/>
    <p:sldId id="267" r:id="rId9"/>
    <p:sldId id="264" r:id="rId10"/>
  </p:sldIdLst>
  <p:sldSz cx="9144000" cy="5143500" type="screen16x9"/>
  <p:notesSz cx="6858000" cy="9144000"/>
  <p:embeddedFontLst>
    <p:embeddedFont>
      <p:font typeface="Arial Black" panose="020B0A04020102020204" pitchFamily="34" charset="0"/>
      <p:bold r:id="rId12"/>
    </p:embeddedFont>
    <p:embeddedFont>
      <p:font typeface="Lato" panose="020F0502020204030203" pitchFamily="34" charset="0"/>
      <p:regular r:id="rId13"/>
      <p:bold r:id="rId14"/>
      <p:italic r:id="rId15"/>
      <p:boldItalic r:id="rId16"/>
    </p:embeddedFont>
    <p:embeddedFont>
      <p:font typeface="Lato Black" panose="020F0502020204030203" pitchFamily="34" charset="0"/>
      <p:bold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248" autoAdjust="0"/>
    <p:restoredTop sz="94660"/>
  </p:normalViewPr>
  <p:slideViewPr>
    <p:cSldViewPr snapToGrid="0">
      <p:cViewPr varScale="1">
        <p:scale>
          <a:sx n="88" d="100"/>
          <a:sy n="88" d="100"/>
        </p:scale>
        <p:origin x="78" y="10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image1.png>
</file>

<file path=ppt/media/image2.png>
</file>

<file path=ppt/media/image3.png>
</file>

<file path=ppt/media/image4.sv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9222c5c35d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9222c5c35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dpi="0" rotWithShape="1">
          <a:blip r:embed="rId2">
            <a:lum/>
          </a:blip>
          <a:srcRect/>
          <a:stretch>
            <a:fillRect l="-4000" r="-4000"/>
          </a:stretch>
        </a:blipFill>
        <a:effectLst/>
      </p:bgPr>
    </p:bg>
    <p:spTree>
      <p:nvGrpSpPr>
        <p:cNvPr id="1" name="Shape 8"/>
        <p:cNvGrpSpPr/>
        <p:nvPr/>
      </p:nvGrpSpPr>
      <p:grpSpPr>
        <a:xfrm>
          <a:off x="0" y="0"/>
          <a:ext cx="0" cy="0"/>
          <a:chOff x="0" y="0"/>
          <a:chExt cx="0" cy="0"/>
        </a:xfrm>
      </p:grpSpPr>
      <p:pic>
        <p:nvPicPr>
          <p:cNvPr id="10" name="Google Shape;10;p2"/>
          <p:cNvPicPr preferRelativeResize="0"/>
          <p:nvPr/>
        </p:nvPicPr>
        <p:blipFill>
          <a:blip r:embed="rId3">
            <a:alphaModFix/>
          </a:blip>
          <a:stretch>
            <a:fillRect/>
          </a:stretch>
        </p:blipFill>
        <p:spPr>
          <a:xfrm>
            <a:off x="0" y="4969025"/>
            <a:ext cx="9144000" cy="174475"/>
          </a:xfrm>
          <a:prstGeom prst="rect">
            <a:avLst/>
          </a:prstGeom>
          <a:noFill/>
          <a:ln>
            <a:noFill/>
          </a:ln>
        </p:spPr>
      </p:pic>
      <p:sp>
        <p:nvSpPr>
          <p:cNvPr id="11" name="Google Shape;11;p2"/>
          <p:cNvSpPr txBox="1">
            <a:spLocks noGrp="1"/>
          </p:cNvSpPr>
          <p:nvPr>
            <p:ph type="title"/>
          </p:nvPr>
        </p:nvSpPr>
        <p:spPr>
          <a:xfrm>
            <a:off x="338275" y="1916925"/>
            <a:ext cx="8649300" cy="827400"/>
          </a:xfrm>
          <a:prstGeom prst="rect">
            <a:avLst/>
          </a:prstGeom>
        </p:spPr>
        <p:txBody>
          <a:bodyPr spcFirstLastPara="1" wrap="square" lIns="91425" tIns="91425" rIns="91425" bIns="91425" anchor="t" anchorCtr="0">
            <a:noAutofit/>
          </a:bodyPr>
          <a:lstStyle>
            <a:lvl1pPr lvl="0">
              <a:spcBef>
                <a:spcPts val="0"/>
              </a:spcBef>
              <a:spcAft>
                <a:spcPts val="0"/>
              </a:spcAft>
              <a:buNone/>
              <a:defRPr sz="4800">
                <a:solidFill>
                  <a:srgbClr val="FFFFFF"/>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2" name="Google Shape;12;p2"/>
          <p:cNvSpPr txBox="1">
            <a:spLocks noGrp="1"/>
          </p:cNvSpPr>
          <p:nvPr>
            <p:ph type="subTitle" idx="1"/>
          </p:nvPr>
        </p:nvSpPr>
        <p:spPr>
          <a:xfrm>
            <a:off x="339712" y="2750625"/>
            <a:ext cx="4559100" cy="3777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pic>
        <p:nvPicPr>
          <p:cNvPr id="3" name="Graphic 2">
            <a:extLst>
              <a:ext uri="{FF2B5EF4-FFF2-40B4-BE49-F238E27FC236}">
                <a16:creationId xmlns:a16="http://schemas.microsoft.com/office/drawing/2014/main" id="{BA14AB73-A21F-ECA8-145C-58840321F75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653016" y="909925"/>
            <a:ext cx="1260844" cy="315211"/>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112"/>
        <p:cNvGrpSpPr/>
        <p:nvPr/>
      </p:nvGrpSpPr>
      <p:grpSpPr>
        <a:xfrm>
          <a:off x="0" y="0"/>
          <a:ext cx="0" cy="0"/>
          <a:chOff x="0" y="0"/>
          <a:chExt cx="0" cy="0"/>
        </a:xfrm>
      </p:grpSpPr>
      <p:sp>
        <p:nvSpPr>
          <p:cNvPr id="113" name="Google Shape;113;p14"/>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14" name="Google Shape;114;p14"/>
          <p:cNvSpPr txBox="1">
            <a:spLocks noGrp="1"/>
          </p:cNvSpPr>
          <p:nvPr>
            <p:ph type="subTitle" idx="1"/>
          </p:nvPr>
        </p:nvSpPr>
        <p:spPr>
          <a:xfrm>
            <a:off x="503876" y="4245750"/>
            <a:ext cx="53844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000" b="1">
                <a:solidFill>
                  <a:srgbClr val="1F1F50"/>
                </a:solidFill>
              </a:defRPr>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15" name="Google Shape;115;p14"/>
          <p:cNvSpPr txBox="1">
            <a:spLocks noGrp="1"/>
          </p:cNvSpPr>
          <p:nvPr>
            <p:ph type="body" idx="2"/>
          </p:nvPr>
        </p:nvSpPr>
        <p:spPr>
          <a:xfrm>
            <a:off x="512875" y="902725"/>
            <a:ext cx="8002500" cy="2992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16" name="Google Shape;116;p14"/>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17" name="Google Shape;117;p1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20" name="Google Shape;120;p1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121"/>
        <p:cNvGrpSpPr/>
        <p:nvPr/>
      </p:nvGrpSpPr>
      <p:grpSpPr>
        <a:xfrm>
          <a:off x="0" y="0"/>
          <a:ext cx="0" cy="0"/>
          <a:chOff x="0" y="0"/>
          <a:chExt cx="0" cy="0"/>
        </a:xfrm>
      </p:grpSpPr>
      <p:sp>
        <p:nvSpPr>
          <p:cNvPr id="122" name="Google Shape;122;p15"/>
          <p:cNvSpPr txBox="1">
            <a:spLocks noGrp="1"/>
          </p:cNvSpPr>
          <p:nvPr>
            <p:ph type="body" idx="1"/>
          </p:nvPr>
        </p:nvSpPr>
        <p:spPr>
          <a:xfrm>
            <a:off x="512875" y="293121"/>
            <a:ext cx="8002500" cy="4417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23" name="Google Shape;123;p15"/>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24" name="Google Shape;124;p1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27" name="Google Shape;127;p1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128"/>
        <p:cNvGrpSpPr/>
        <p:nvPr/>
      </p:nvGrpSpPr>
      <p:grpSpPr>
        <a:xfrm>
          <a:off x="0" y="0"/>
          <a:ext cx="0" cy="0"/>
          <a:chOff x="0" y="0"/>
          <a:chExt cx="0" cy="0"/>
        </a:xfrm>
      </p:grpSpPr>
      <p:sp>
        <p:nvSpPr>
          <p:cNvPr id="129" name="Google Shape;129;p16"/>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30" name="Google Shape;130;p16"/>
          <p:cNvSpPr txBox="1">
            <a:spLocks noGrp="1"/>
          </p:cNvSpPr>
          <p:nvPr>
            <p:ph type="body" idx="1"/>
          </p:nvPr>
        </p:nvSpPr>
        <p:spPr>
          <a:xfrm>
            <a:off x="512875" y="1055125"/>
            <a:ext cx="8002500" cy="3603300"/>
          </a:xfrm>
          <a:prstGeom prst="rect">
            <a:avLst/>
          </a:prstGeom>
        </p:spPr>
        <p:txBody>
          <a:bodyPr spcFirstLastPara="1" wrap="square" lIns="91425" tIns="91425" rIns="91425" bIns="91425" anchor="t" anchorCtr="0">
            <a:noAutofit/>
          </a:bodyPr>
          <a:lstStyle>
            <a:lvl1pPr marL="457200" lvl="0" indent="-317500" rtl="0">
              <a:lnSpc>
                <a:spcPct val="150000"/>
              </a:lnSpc>
              <a:spcBef>
                <a:spcPts val="0"/>
              </a:spcBef>
              <a:spcAft>
                <a:spcPts val="0"/>
              </a:spcAft>
              <a:buSzPts val="1400"/>
              <a:buChar char="●"/>
              <a:defRPr sz="1400"/>
            </a:lvl1pPr>
            <a:lvl2pPr marL="914400" lvl="1" indent="-317500" rtl="0">
              <a:lnSpc>
                <a:spcPct val="150000"/>
              </a:lnSpc>
              <a:spcBef>
                <a:spcPts val="1600"/>
              </a:spcBef>
              <a:spcAft>
                <a:spcPts val="0"/>
              </a:spcAft>
              <a:buSzPts val="1400"/>
              <a:buChar char="○"/>
              <a:defRPr/>
            </a:lvl2pPr>
            <a:lvl3pPr marL="1371600" lvl="2" indent="-317500" rtl="0">
              <a:lnSpc>
                <a:spcPct val="150000"/>
              </a:lnSpc>
              <a:spcBef>
                <a:spcPts val="1600"/>
              </a:spcBef>
              <a:spcAft>
                <a:spcPts val="0"/>
              </a:spcAft>
              <a:buSzPts val="1400"/>
              <a:buChar char="■"/>
              <a:defRPr/>
            </a:lvl3pPr>
            <a:lvl4pPr marL="1828800" lvl="3" indent="-317500" rtl="0">
              <a:lnSpc>
                <a:spcPct val="150000"/>
              </a:lnSpc>
              <a:spcBef>
                <a:spcPts val="1600"/>
              </a:spcBef>
              <a:spcAft>
                <a:spcPts val="0"/>
              </a:spcAft>
              <a:buSzPts val="1400"/>
              <a:buChar char="●"/>
              <a:defRPr/>
            </a:lvl4pPr>
            <a:lvl5pPr marL="2286000" lvl="4" indent="-317500" rtl="0">
              <a:lnSpc>
                <a:spcPct val="150000"/>
              </a:lnSpc>
              <a:spcBef>
                <a:spcPts val="1600"/>
              </a:spcBef>
              <a:spcAft>
                <a:spcPts val="0"/>
              </a:spcAft>
              <a:buSzPts val="1400"/>
              <a:buChar char="○"/>
              <a:defRPr/>
            </a:lvl5pPr>
            <a:lvl6pPr marL="2743200" lvl="5" indent="-317500" rtl="0">
              <a:lnSpc>
                <a:spcPct val="150000"/>
              </a:lnSpc>
              <a:spcBef>
                <a:spcPts val="1600"/>
              </a:spcBef>
              <a:spcAft>
                <a:spcPts val="0"/>
              </a:spcAft>
              <a:buSzPts val="1400"/>
              <a:buChar char="■"/>
              <a:defRPr/>
            </a:lvl6pPr>
            <a:lvl7pPr marL="3200400" lvl="6" indent="-317500" rtl="0">
              <a:lnSpc>
                <a:spcPct val="150000"/>
              </a:lnSpc>
              <a:spcBef>
                <a:spcPts val="1600"/>
              </a:spcBef>
              <a:spcAft>
                <a:spcPts val="0"/>
              </a:spcAft>
              <a:buSzPts val="1400"/>
              <a:buChar char="●"/>
              <a:defRPr/>
            </a:lvl7pPr>
            <a:lvl8pPr marL="3657600" lvl="7" indent="-317500" rtl="0">
              <a:lnSpc>
                <a:spcPct val="150000"/>
              </a:lnSpc>
              <a:spcBef>
                <a:spcPts val="1600"/>
              </a:spcBef>
              <a:spcAft>
                <a:spcPts val="0"/>
              </a:spcAft>
              <a:buSzPts val="1400"/>
              <a:buChar char="○"/>
              <a:defRPr/>
            </a:lvl8pPr>
            <a:lvl9pPr marL="4114800" lvl="8" indent="-317500" rtl="0">
              <a:lnSpc>
                <a:spcPct val="150000"/>
              </a:lnSpc>
              <a:spcBef>
                <a:spcPts val="1600"/>
              </a:spcBef>
              <a:spcAft>
                <a:spcPts val="1600"/>
              </a:spcAft>
              <a:buSzPts val="1400"/>
              <a:buChar char="■"/>
              <a:defRPr/>
            </a:lvl9pPr>
          </a:lstStyle>
          <a:p>
            <a:endParaRPr/>
          </a:p>
        </p:txBody>
      </p:sp>
      <p:pic>
        <p:nvPicPr>
          <p:cNvPr id="131" name="Google Shape;131;p16"/>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32" name="Google Shape;132;p1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35" name="Google Shape;135;p1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136"/>
        <p:cNvGrpSpPr/>
        <p:nvPr/>
      </p:nvGrpSpPr>
      <p:grpSpPr>
        <a:xfrm>
          <a:off x="0" y="0"/>
          <a:ext cx="0" cy="0"/>
          <a:chOff x="0" y="0"/>
          <a:chExt cx="0" cy="0"/>
        </a:xfrm>
      </p:grpSpPr>
      <p:sp>
        <p:nvSpPr>
          <p:cNvPr id="137" name="Google Shape;137;p17"/>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38" name="Google Shape;138;p17"/>
          <p:cNvSpPr txBox="1">
            <a:spLocks noGrp="1"/>
          </p:cNvSpPr>
          <p:nvPr>
            <p:ph type="body" idx="1"/>
          </p:nvPr>
        </p:nvSpPr>
        <p:spPr>
          <a:xfrm>
            <a:off x="512875" y="2890075"/>
            <a:ext cx="8002500" cy="1836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39" name="Google Shape;139;p17"/>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40" name="Google Shape;140;p1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43" name="Google Shape;143;p1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6" name="Google Shape;146;p1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0A1852"/>
                </a:solidFill>
                <a:latin typeface="Lato"/>
                <a:ea typeface="Lato"/>
                <a:cs typeface="Lato"/>
                <a:sym typeface="Lato"/>
              </a:rPr>
              <a:t>// </a:t>
            </a:r>
            <a:fld id="{00000000-1234-1234-1234-123412341234}" type="slidenum">
              <a:rPr lang="en" sz="900" b="1">
                <a:solidFill>
                  <a:srgbClr val="0A1852"/>
                </a:solidFill>
                <a:latin typeface="Lato"/>
                <a:ea typeface="Lato"/>
                <a:cs typeface="Lato"/>
                <a:sym typeface="Lato"/>
              </a:rPr>
              <a:t>‹#›</a:t>
            </a:fld>
            <a:endParaRPr sz="900" b="1">
              <a:solidFill>
                <a:srgbClr val="0A1852"/>
              </a:solidFill>
              <a:latin typeface="Lato"/>
              <a:ea typeface="Lato"/>
              <a:cs typeface="Lato"/>
              <a:sym typeface="Lato"/>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172"/>
        <p:cNvGrpSpPr/>
        <p:nvPr/>
      </p:nvGrpSpPr>
      <p:grpSpPr>
        <a:xfrm>
          <a:off x="0" y="0"/>
          <a:ext cx="0" cy="0"/>
          <a:chOff x="0" y="0"/>
          <a:chExt cx="0" cy="0"/>
        </a:xfrm>
      </p:grpSpPr>
      <p:sp>
        <p:nvSpPr>
          <p:cNvPr id="173" name="Google Shape;173;p26"/>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pic>
        <p:nvPicPr>
          <p:cNvPr id="175" name="Google Shape;175;p26"/>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76" name="Google Shape;176;p2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79" name="Google Shape;179;p2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180" name="Google Shape;180;p26"/>
          <p:cNvSpPr txBox="1">
            <a:spLocks noGrp="1"/>
          </p:cNvSpPr>
          <p:nvPr>
            <p:ph type="subTitle" idx="1"/>
          </p:nvPr>
        </p:nvSpPr>
        <p:spPr>
          <a:xfrm>
            <a:off x="503874" y="939925"/>
            <a:ext cx="36030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181"/>
        <p:cNvGrpSpPr/>
        <p:nvPr/>
      </p:nvGrpSpPr>
      <p:grpSpPr>
        <a:xfrm>
          <a:off x="0" y="0"/>
          <a:ext cx="0" cy="0"/>
          <a:chOff x="0" y="0"/>
          <a:chExt cx="0" cy="0"/>
        </a:xfrm>
      </p:grpSpPr>
      <p:sp>
        <p:nvSpPr>
          <p:cNvPr id="182" name="Google Shape;182;p27"/>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7"/>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pic>
        <p:nvPicPr>
          <p:cNvPr id="184" name="Google Shape;184;p27"/>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85" name="Google Shape;185;p2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88" name="Google Shape;188;p2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189" name="Google Shape;189;p27"/>
          <p:cNvSpPr txBox="1">
            <a:spLocks noGrp="1"/>
          </p:cNvSpPr>
          <p:nvPr>
            <p:ph type="subTitle" idx="1"/>
          </p:nvPr>
        </p:nvSpPr>
        <p:spPr>
          <a:xfrm>
            <a:off x="503873" y="939925"/>
            <a:ext cx="37650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190"/>
        <p:cNvGrpSpPr/>
        <p:nvPr/>
      </p:nvGrpSpPr>
      <p:grpSpPr>
        <a:xfrm>
          <a:off x="0" y="0"/>
          <a:ext cx="0" cy="0"/>
          <a:chOff x="0" y="0"/>
          <a:chExt cx="0" cy="0"/>
        </a:xfrm>
      </p:grpSpPr>
      <p:sp>
        <p:nvSpPr>
          <p:cNvPr id="191" name="Google Shape;191;p28"/>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pic>
        <p:nvPicPr>
          <p:cNvPr id="193" name="Google Shape;193;p28"/>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94" name="Google Shape;194;p2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97" name="Google Shape;197;p2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198" name="Google Shape;198;p28"/>
          <p:cNvSpPr txBox="1">
            <a:spLocks noGrp="1"/>
          </p:cNvSpPr>
          <p:nvPr>
            <p:ph type="subTitle" idx="1"/>
          </p:nvPr>
        </p:nvSpPr>
        <p:spPr>
          <a:xfrm>
            <a:off x="503874" y="939925"/>
            <a:ext cx="34821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Sub Title + 2 Images India Ink">
  <p:cSld name="TITLE_ONLY_1_2">
    <p:spTree>
      <p:nvGrpSpPr>
        <p:cNvPr id="1" name="Shape 199"/>
        <p:cNvGrpSpPr/>
        <p:nvPr/>
      </p:nvGrpSpPr>
      <p:grpSpPr>
        <a:xfrm>
          <a:off x="0" y="0"/>
          <a:ext cx="0" cy="0"/>
          <a:chOff x="0" y="0"/>
          <a:chExt cx="0" cy="0"/>
        </a:xfrm>
      </p:grpSpPr>
      <p:sp>
        <p:nvSpPr>
          <p:cNvPr id="200" name="Google Shape;200;p29"/>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FFFFFF"/>
                </a:solidFill>
                <a:latin typeface="Lato"/>
                <a:ea typeface="Lato"/>
                <a:cs typeface="Lato"/>
                <a:sym typeface="Lato"/>
              </a:defRPr>
            </a:lvl1pPr>
            <a:lvl2pPr lvl="1" rtl="0">
              <a:spcBef>
                <a:spcPts val="0"/>
              </a:spcBef>
              <a:spcAft>
                <a:spcPts val="0"/>
              </a:spcAft>
              <a:buNone/>
              <a:defRPr>
                <a:solidFill>
                  <a:srgbClr val="FFFFFF"/>
                </a:solidFill>
                <a:latin typeface="Lato"/>
                <a:ea typeface="Lato"/>
                <a:cs typeface="Lato"/>
                <a:sym typeface="Lato"/>
              </a:defRPr>
            </a:lvl2pPr>
            <a:lvl3pPr lvl="2" rtl="0">
              <a:spcBef>
                <a:spcPts val="0"/>
              </a:spcBef>
              <a:spcAft>
                <a:spcPts val="0"/>
              </a:spcAft>
              <a:buNone/>
              <a:defRPr>
                <a:solidFill>
                  <a:srgbClr val="FFFFFF"/>
                </a:solidFill>
                <a:latin typeface="Lato"/>
                <a:ea typeface="Lato"/>
                <a:cs typeface="Lato"/>
                <a:sym typeface="Lato"/>
              </a:defRPr>
            </a:lvl3pPr>
            <a:lvl4pPr lvl="3" rtl="0">
              <a:spcBef>
                <a:spcPts val="0"/>
              </a:spcBef>
              <a:spcAft>
                <a:spcPts val="0"/>
              </a:spcAft>
              <a:buNone/>
              <a:defRPr>
                <a:solidFill>
                  <a:srgbClr val="FFFFFF"/>
                </a:solidFill>
                <a:latin typeface="Lato"/>
                <a:ea typeface="Lato"/>
                <a:cs typeface="Lato"/>
                <a:sym typeface="Lato"/>
              </a:defRPr>
            </a:lvl4pPr>
            <a:lvl5pPr lvl="4" rtl="0">
              <a:spcBef>
                <a:spcPts val="0"/>
              </a:spcBef>
              <a:spcAft>
                <a:spcPts val="0"/>
              </a:spcAft>
              <a:buNone/>
              <a:defRPr>
                <a:solidFill>
                  <a:srgbClr val="FFFFFF"/>
                </a:solidFill>
                <a:latin typeface="Lato"/>
                <a:ea typeface="Lato"/>
                <a:cs typeface="Lato"/>
                <a:sym typeface="Lato"/>
              </a:defRPr>
            </a:lvl5pPr>
            <a:lvl6pPr lvl="5" rtl="0">
              <a:spcBef>
                <a:spcPts val="0"/>
              </a:spcBef>
              <a:spcAft>
                <a:spcPts val="0"/>
              </a:spcAft>
              <a:buNone/>
              <a:defRPr>
                <a:solidFill>
                  <a:srgbClr val="FFFFFF"/>
                </a:solidFill>
                <a:latin typeface="Lato"/>
                <a:ea typeface="Lato"/>
                <a:cs typeface="Lato"/>
                <a:sym typeface="Lato"/>
              </a:defRPr>
            </a:lvl6pPr>
            <a:lvl7pPr lvl="6" rtl="0">
              <a:spcBef>
                <a:spcPts val="0"/>
              </a:spcBef>
              <a:spcAft>
                <a:spcPts val="0"/>
              </a:spcAft>
              <a:buNone/>
              <a:defRPr>
                <a:solidFill>
                  <a:srgbClr val="FFFFFF"/>
                </a:solidFill>
                <a:latin typeface="Lato"/>
                <a:ea typeface="Lato"/>
                <a:cs typeface="Lato"/>
                <a:sym typeface="Lato"/>
              </a:defRPr>
            </a:lvl7pPr>
            <a:lvl8pPr lvl="7" rtl="0">
              <a:spcBef>
                <a:spcPts val="0"/>
              </a:spcBef>
              <a:spcAft>
                <a:spcPts val="0"/>
              </a:spcAft>
              <a:buNone/>
              <a:defRPr>
                <a:solidFill>
                  <a:srgbClr val="FFFFFF"/>
                </a:solidFill>
                <a:latin typeface="Lato"/>
                <a:ea typeface="Lato"/>
                <a:cs typeface="Lato"/>
                <a:sym typeface="Lato"/>
              </a:defRPr>
            </a:lvl8pPr>
            <a:lvl9pPr lvl="8" rtl="0">
              <a:spcBef>
                <a:spcPts val="0"/>
              </a:spcBef>
              <a:spcAft>
                <a:spcPts val="0"/>
              </a:spcAft>
              <a:buNone/>
              <a:defRPr>
                <a:solidFill>
                  <a:srgbClr val="FFFFFF"/>
                </a:solidFill>
                <a:latin typeface="Lato"/>
                <a:ea typeface="Lato"/>
                <a:cs typeface="Lato"/>
                <a:sym typeface="Lato"/>
              </a:defRPr>
            </a:lvl9pPr>
          </a:lstStyle>
          <a:p>
            <a:endParaRPr/>
          </a:p>
        </p:txBody>
      </p:sp>
      <p:pic>
        <p:nvPicPr>
          <p:cNvPr id="202" name="Google Shape;202;p29"/>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03" name="Google Shape;203;p2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06" name="Google Shape;206;p2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207" name="Google Shape;207;p29"/>
          <p:cNvSpPr txBox="1">
            <a:spLocks noGrp="1"/>
          </p:cNvSpPr>
          <p:nvPr>
            <p:ph type="subTitle" idx="1"/>
          </p:nvPr>
        </p:nvSpPr>
        <p:spPr>
          <a:xfrm>
            <a:off x="503873" y="939925"/>
            <a:ext cx="36633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ub Title + 3 Images India Ink">
  <p:cSld name="TITLE_ONLY_1_1_2">
    <p:spTree>
      <p:nvGrpSpPr>
        <p:cNvPr id="1" name="Shape 208"/>
        <p:cNvGrpSpPr/>
        <p:nvPr/>
      </p:nvGrpSpPr>
      <p:grpSpPr>
        <a:xfrm>
          <a:off x="0" y="0"/>
          <a:ext cx="0" cy="0"/>
          <a:chOff x="0" y="0"/>
          <a:chExt cx="0" cy="0"/>
        </a:xfrm>
      </p:grpSpPr>
      <p:pic>
        <p:nvPicPr>
          <p:cNvPr id="209" name="Google Shape;209;p30"/>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10" name="Google Shape;210;p3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13" name="Google Shape;213;p3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214" name="Google Shape;214;p30"/>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FFFFFF"/>
                </a:solidFill>
                <a:latin typeface="Lato"/>
                <a:ea typeface="Lato"/>
                <a:cs typeface="Lato"/>
                <a:sym typeface="Lato"/>
              </a:defRPr>
            </a:lvl1pPr>
            <a:lvl2pPr lvl="1" rtl="0">
              <a:spcBef>
                <a:spcPts val="0"/>
              </a:spcBef>
              <a:spcAft>
                <a:spcPts val="0"/>
              </a:spcAft>
              <a:buNone/>
              <a:defRPr>
                <a:solidFill>
                  <a:srgbClr val="FFFFFF"/>
                </a:solidFill>
                <a:latin typeface="Lato"/>
                <a:ea typeface="Lato"/>
                <a:cs typeface="Lato"/>
                <a:sym typeface="Lato"/>
              </a:defRPr>
            </a:lvl2pPr>
            <a:lvl3pPr lvl="2" rtl="0">
              <a:spcBef>
                <a:spcPts val="0"/>
              </a:spcBef>
              <a:spcAft>
                <a:spcPts val="0"/>
              </a:spcAft>
              <a:buNone/>
              <a:defRPr>
                <a:solidFill>
                  <a:srgbClr val="FFFFFF"/>
                </a:solidFill>
                <a:latin typeface="Lato"/>
                <a:ea typeface="Lato"/>
                <a:cs typeface="Lato"/>
                <a:sym typeface="Lato"/>
              </a:defRPr>
            </a:lvl3pPr>
            <a:lvl4pPr lvl="3" rtl="0">
              <a:spcBef>
                <a:spcPts val="0"/>
              </a:spcBef>
              <a:spcAft>
                <a:spcPts val="0"/>
              </a:spcAft>
              <a:buNone/>
              <a:defRPr>
                <a:solidFill>
                  <a:srgbClr val="FFFFFF"/>
                </a:solidFill>
                <a:latin typeface="Lato"/>
                <a:ea typeface="Lato"/>
                <a:cs typeface="Lato"/>
                <a:sym typeface="Lato"/>
              </a:defRPr>
            </a:lvl4pPr>
            <a:lvl5pPr lvl="4" rtl="0">
              <a:spcBef>
                <a:spcPts val="0"/>
              </a:spcBef>
              <a:spcAft>
                <a:spcPts val="0"/>
              </a:spcAft>
              <a:buNone/>
              <a:defRPr>
                <a:solidFill>
                  <a:srgbClr val="FFFFFF"/>
                </a:solidFill>
                <a:latin typeface="Lato"/>
                <a:ea typeface="Lato"/>
                <a:cs typeface="Lato"/>
                <a:sym typeface="Lato"/>
              </a:defRPr>
            </a:lvl5pPr>
            <a:lvl6pPr lvl="5" rtl="0">
              <a:spcBef>
                <a:spcPts val="0"/>
              </a:spcBef>
              <a:spcAft>
                <a:spcPts val="0"/>
              </a:spcAft>
              <a:buNone/>
              <a:defRPr>
                <a:solidFill>
                  <a:srgbClr val="FFFFFF"/>
                </a:solidFill>
                <a:latin typeface="Lato"/>
                <a:ea typeface="Lato"/>
                <a:cs typeface="Lato"/>
                <a:sym typeface="Lato"/>
              </a:defRPr>
            </a:lvl6pPr>
            <a:lvl7pPr lvl="6" rtl="0">
              <a:spcBef>
                <a:spcPts val="0"/>
              </a:spcBef>
              <a:spcAft>
                <a:spcPts val="0"/>
              </a:spcAft>
              <a:buNone/>
              <a:defRPr>
                <a:solidFill>
                  <a:srgbClr val="FFFFFF"/>
                </a:solidFill>
                <a:latin typeface="Lato"/>
                <a:ea typeface="Lato"/>
                <a:cs typeface="Lato"/>
                <a:sym typeface="Lato"/>
              </a:defRPr>
            </a:lvl7pPr>
            <a:lvl8pPr lvl="7" rtl="0">
              <a:spcBef>
                <a:spcPts val="0"/>
              </a:spcBef>
              <a:spcAft>
                <a:spcPts val="0"/>
              </a:spcAft>
              <a:buNone/>
              <a:defRPr>
                <a:solidFill>
                  <a:srgbClr val="FFFFFF"/>
                </a:solidFill>
                <a:latin typeface="Lato"/>
                <a:ea typeface="Lato"/>
                <a:cs typeface="Lato"/>
                <a:sym typeface="Lato"/>
              </a:defRPr>
            </a:lvl8pPr>
            <a:lvl9pPr lvl="8" rtl="0">
              <a:spcBef>
                <a:spcPts val="0"/>
              </a:spcBef>
              <a:spcAft>
                <a:spcPts val="0"/>
              </a:spcAft>
              <a:buNone/>
              <a:defRPr>
                <a:solidFill>
                  <a:srgbClr val="FFFFFF"/>
                </a:solidFill>
                <a:latin typeface="Lato"/>
                <a:ea typeface="Lato"/>
                <a:cs typeface="Lato"/>
                <a:sym typeface="Lato"/>
              </a:defRPr>
            </a:lvl9pPr>
          </a:lstStyle>
          <a:p>
            <a:endParaRPr/>
          </a:p>
        </p:txBody>
      </p:sp>
      <p:sp>
        <p:nvSpPr>
          <p:cNvPr id="216" name="Google Shape;216;p30"/>
          <p:cNvSpPr txBox="1">
            <a:spLocks noGrp="1"/>
          </p:cNvSpPr>
          <p:nvPr>
            <p:ph type="subTitle" idx="1"/>
          </p:nvPr>
        </p:nvSpPr>
        <p:spPr>
          <a:xfrm>
            <a:off x="503874" y="939925"/>
            <a:ext cx="35022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solidFill>
          <a:srgbClr val="1F1F50"/>
        </a:solidFill>
        <a:effectLst/>
      </p:bgPr>
    </p:bg>
    <p:spTree>
      <p:nvGrpSpPr>
        <p:cNvPr id="1" name="Shape 14"/>
        <p:cNvGrpSpPr/>
        <p:nvPr/>
      </p:nvGrpSpPr>
      <p:grpSpPr>
        <a:xfrm>
          <a:off x="0" y="0"/>
          <a:ext cx="0" cy="0"/>
          <a:chOff x="0" y="0"/>
          <a:chExt cx="0" cy="0"/>
        </a:xfrm>
      </p:grpSpPr>
      <p:sp>
        <p:nvSpPr>
          <p:cNvPr id="17" name="Google Shape;17;p3"/>
          <p:cNvSpPr txBox="1">
            <a:spLocks noGrp="1"/>
          </p:cNvSpPr>
          <p:nvPr>
            <p:ph type="title"/>
          </p:nvPr>
        </p:nvSpPr>
        <p:spPr>
          <a:xfrm>
            <a:off x="338275" y="2602725"/>
            <a:ext cx="8649300" cy="827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b="1">
                <a:solidFill>
                  <a:srgbClr val="FFFFFF"/>
                </a:solidFill>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217"/>
        <p:cNvGrpSpPr/>
        <p:nvPr/>
      </p:nvGrpSpPr>
      <p:grpSpPr>
        <a:xfrm>
          <a:off x="0" y="0"/>
          <a:ext cx="0" cy="0"/>
          <a:chOff x="0" y="0"/>
          <a:chExt cx="0" cy="0"/>
        </a:xfrm>
      </p:grpSpPr>
      <p:pic>
        <p:nvPicPr>
          <p:cNvPr id="218" name="Google Shape;218;p31"/>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19" name="Google Shape;219;p3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22" name="Google Shape;222;p3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223" name="Google Shape;223;p31"/>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txBox="1">
            <a:spLocks noGrp="1"/>
          </p:cNvSpPr>
          <p:nvPr>
            <p:ph type="title"/>
          </p:nvPr>
        </p:nvSpPr>
        <p:spPr>
          <a:xfrm>
            <a:off x="494617" y="3819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FFFFFF"/>
                </a:solidFill>
                <a:latin typeface="Lato"/>
                <a:ea typeface="Lato"/>
                <a:cs typeface="Lato"/>
                <a:sym typeface="Lato"/>
              </a:defRPr>
            </a:lvl1pPr>
            <a:lvl2pPr lvl="1" rtl="0">
              <a:spcBef>
                <a:spcPts val="0"/>
              </a:spcBef>
              <a:spcAft>
                <a:spcPts val="0"/>
              </a:spcAft>
              <a:buNone/>
              <a:defRPr>
                <a:solidFill>
                  <a:srgbClr val="FFFFFF"/>
                </a:solidFill>
                <a:latin typeface="Lato"/>
                <a:ea typeface="Lato"/>
                <a:cs typeface="Lato"/>
                <a:sym typeface="Lato"/>
              </a:defRPr>
            </a:lvl2pPr>
            <a:lvl3pPr lvl="2" rtl="0">
              <a:spcBef>
                <a:spcPts val="0"/>
              </a:spcBef>
              <a:spcAft>
                <a:spcPts val="0"/>
              </a:spcAft>
              <a:buNone/>
              <a:defRPr>
                <a:solidFill>
                  <a:srgbClr val="FFFFFF"/>
                </a:solidFill>
                <a:latin typeface="Lato"/>
                <a:ea typeface="Lato"/>
                <a:cs typeface="Lato"/>
                <a:sym typeface="Lato"/>
              </a:defRPr>
            </a:lvl3pPr>
            <a:lvl4pPr lvl="3" rtl="0">
              <a:spcBef>
                <a:spcPts val="0"/>
              </a:spcBef>
              <a:spcAft>
                <a:spcPts val="0"/>
              </a:spcAft>
              <a:buNone/>
              <a:defRPr>
                <a:solidFill>
                  <a:srgbClr val="FFFFFF"/>
                </a:solidFill>
                <a:latin typeface="Lato"/>
                <a:ea typeface="Lato"/>
                <a:cs typeface="Lato"/>
                <a:sym typeface="Lato"/>
              </a:defRPr>
            </a:lvl4pPr>
            <a:lvl5pPr lvl="4" rtl="0">
              <a:spcBef>
                <a:spcPts val="0"/>
              </a:spcBef>
              <a:spcAft>
                <a:spcPts val="0"/>
              </a:spcAft>
              <a:buNone/>
              <a:defRPr>
                <a:solidFill>
                  <a:srgbClr val="FFFFFF"/>
                </a:solidFill>
                <a:latin typeface="Lato"/>
                <a:ea typeface="Lato"/>
                <a:cs typeface="Lato"/>
                <a:sym typeface="Lato"/>
              </a:defRPr>
            </a:lvl5pPr>
            <a:lvl6pPr lvl="5" rtl="0">
              <a:spcBef>
                <a:spcPts val="0"/>
              </a:spcBef>
              <a:spcAft>
                <a:spcPts val="0"/>
              </a:spcAft>
              <a:buNone/>
              <a:defRPr>
                <a:solidFill>
                  <a:srgbClr val="FFFFFF"/>
                </a:solidFill>
                <a:latin typeface="Lato"/>
                <a:ea typeface="Lato"/>
                <a:cs typeface="Lato"/>
                <a:sym typeface="Lato"/>
              </a:defRPr>
            </a:lvl6pPr>
            <a:lvl7pPr lvl="6" rtl="0">
              <a:spcBef>
                <a:spcPts val="0"/>
              </a:spcBef>
              <a:spcAft>
                <a:spcPts val="0"/>
              </a:spcAft>
              <a:buNone/>
              <a:defRPr>
                <a:solidFill>
                  <a:srgbClr val="FFFFFF"/>
                </a:solidFill>
                <a:latin typeface="Lato"/>
                <a:ea typeface="Lato"/>
                <a:cs typeface="Lato"/>
                <a:sym typeface="Lato"/>
              </a:defRPr>
            </a:lvl7pPr>
            <a:lvl8pPr lvl="7" rtl="0">
              <a:spcBef>
                <a:spcPts val="0"/>
              </a:spcBef>
              <a:spcAft>
                <a:spcPts val="0"/>
              </a:spcAft>
              <a:buNone/>
              <a:defRPr>
                <a:solidFill>
                  <a:srgbClr val="FFFFFF"/>
                </a:solidFill>
                <a:latin typeface="Lato"/>
                <a:ea typeface="Lato"/>
                <a:cs typeface="Lato"/>
                <a:sym typeface="Lato"/>
              </a:defRPr>
            </a:lvl8pPr>
            <a:lvl9pPr lvl="8" rtl="0">
              <a:spcBef>
                <a:spcPts val="0"/>
              </a:spcBef>
              <a:spcAft>
                <a:spcPts val="0"/>
              </a:spcAft>
              <a:buNone/>
              <a:defRPr>
                <a:solidFill>
                  <a:srgbClr val="FFFFFF"/>
                </a:solidFill>
                <a:latin typeface="Lato"/>
                <a:ea typeface="Lato"/>
                <a:cs typeface="Lato"/>
                <a:sym typeface="Lato"/>
              </a:defRPr>
            </a:lvl9pPr>
          </a:lstStyle>
          <a:p>
            <a:endParaRPr/>
          </a:p>
        </p:txBody>
      </p:sp>
      <p:sp>
        <p:nvSpPr>
          <p:cNvPr id="225" name="Google Shape;225;p31"/>
          <p:cNvSpPr txBox="1">
            <a:spLocks noGrp="1"/>
          </p:cNvSpPr>
          <p:nvPr>
            <p:ph type="subTitle" idx="1"/>
          </p:nvPr>
        </p:nvSpPr>
        <p:spPr>
          <a:xfrm>
            <a:off x="503874" y="939925"/>
            <a:ext cx="35829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6"/>
        <p:cNvGrpSpPr/>
        <p:nvPr/>
      </p:nvGrpSpPr>
      <p:grpSpPr>
        <a:xfrm>
          <a:off x="0" y="0"/>
          <a:ext cx="0" cy="0"/>
          <a:chOff x="0" y="0"/>
          <a:chExt cx="0" cy="0"/>
        </a:xfrm>
      </p:grpSpPr>
      <p:sp>
        <p:nvSpPr>
          <p:cNvPr id="227" name="Google Shape;227;p32"/>
          <p:cNvSpPr/>
          <p:nvPr/>
        </p:nvSpPr>
        <p:spPr>
          <a:xfrm>
            <a:off x="21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2"/>
          <p:cNvSpPr txBox="1">
            <a:spLocks noGrp="1"/>
          </p:cNvSpPr>
          <p:nvPr>
            <p:ph type="title"/>
          </p:nvPr>
        </p:nvSpPr>
        <p:spPr>
          <a:xfrm>
            <a:off x="265500" y="11569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29" name="Google Shape;229;p32"/>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1F1F50"/>
              </a:buClr>
              <a:buSzPts val="2000"/>
              <a:buNone/>
              <a:defRPr sz="2000" b="1">
                <a:solidFill>
                  <a:srgbClr val="1F1F50"/>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30" name="Google Shape;230;p32"/>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2" name="Google Shape;232;p3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35" name="Google Shape;235;p3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6"/>
        <p:cNvGrpSpPr/>
        <p:nvPr/>
      </p:nvGrpSpPr>
      <p:grpSpPr>
        <a:xfrm>
          <a:off x="0" y="0"/>
          <a:ext cx="0" cy="0"/>
          <a:chOff x="0" y="0"/>
          <a:chExt cx="0" cy="0"/>
        </a:xfrm>
      </p:grpSpPr>
      <p:sp>
        <p:nvSpPr>
          <p:cNvPr id="237" name="Google Shape;237;p33"/>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238" name="Google Shape;238;p33"/>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239" name="Google Shape;239;p3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242" name="Google Shape;242;p3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 Jodhpur">
  <p:cSld name="CUSTOM_8">
    <p:bg>
      <p:bgPr>
        <a:solidFill>
          <a:srgbClr val="1B2E85"/>
        </a:solidFill>
        <a:effectLst/>
      </p:bgPr>
    </p:bg>
    <p:spTree>
      <p:nvGrpSpPr>
        <p:cNvPr id="1" name="Shape 251"/>
        <p:cNvGrpSpPr/>
        <p:nvPr/>
      </p:nvGrpSpPr>
      <p:grpSpPr>
        <a:xfrm>
          <a:off x="0" y="0"/>
          <a:ext cx="0" cy="0"/>
          <a:chOff x="0" y="0"/>
          <a:chExt cx="0" cy="0"/>
        </a:xfrm>
      </p:grpSpPr>
      <p:sp>
        <p:nvSpPr>
          <p:cNvPr id="252" name="Google Shape;252;p3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latin typeface="Lato"/>
                <a:ea typeface="Lato"/>
                <a:cs typeface="Lato"/>
                <a:sym typeface="Lato"/>
              </a:rPr>
              <a:t>// </a:t>
            </a:r>
            <a:fld id="{00000000-1234-1234-1234-123412341234}" type="slidenum">
              <a:rPr lang="en" sz="900" b="1">
                <a:solidFill>
                  <a:srgbClr val="FFFFFF"/>
                </a:solidFill>
                <a:latin typeface="Lato"/>
                <a:ea typeface="Lato"/>
                <a:cs typeface="Lato"/>
                <a:sym typeface="Lato"/>
              </a:rPr>
              <a:t>‹#›</a:t>
            </a:fld>
            <a:endParaRPr sz="900" b="1">
              <a:solidFill>
                <a:srgbClr val="FFFFFF"/>
              </a:solidFill>
              <a:latin typeface="Lato"/>
              <a:ea typeface="Lato"/>
              <a:cs typeface="Lato"/>
              <a:sym typeface="Lat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257"/>
        <p:cNvGrpSpPr/>
        <p:nvPr/>
      </p:nvGrpSpPr>
      <p:grpSpPr>
        <a:xfrm>
          <a:off x="0" y="0"/>
          <a:ext cx="0" cy="0"/>
          <a:chOff x="0" y="0"/>
          <a:chExt cx="0" cy="0"/>
        </a:xfrm>
      </p:grpSpPr>
      <p:sp>
        <p:nvSpPr>
          <p:cNvPr id="258" name="Google Shape;258;p3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141414"/>
                </a:solidFill>
                <a:latin typeface="Lato"/>
                <a:ea typeface="Lato"/>
                <a:cs typeface="Lato"/>
                <a:sym typeface="Lato"/>
              </a:rPr>
              <a:t>// </a:t>
            </a:r>
            <a:fld id="{00000000-1234-1234-1234-123412341234}" type="slidenum">
              <a:rPr lang="en" sz="900" b="1">
                <a:solidFill>
                  <a:srgbClr val="141414"/>
                </a:solidFill>
                <a:latin typeface="Lato"/>
                <a:ea typeface="Lato"/>
                <a:cs typeface="Lato"/>
                <a:sym typeface="Lato"/>
              </a:rPr>
              <a:t>‹#›</a:t>
            </a:fld>
            <a:endParaRPr sz="900" b="1">
              <a:solidFill>
                <a:srgbClr val="141414"/>
              </a:solidFill>
              <a:latin typeface="Lato"/>
              <a:ea typeface="Lato"/>
              <a:cs typeface="Lato"/>
              <a:sym typeface="La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330214" y="460805"/>
            <a:ext cx="8482004" cy="89197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435894" y="526617"/>
            <a:ext cx="8272212" cy="760350"/>
          </a:xfrm>
        </p:spPr>
        <p:txBody>
          <a:bodyPr/>
          <a:lstStyle/>
          <a:p>
            <a:r>
              <a:rPr lang="en-US"/>
              <a:t>Click to edit Master title style</a:t>
            </a:r>
            <a:endParaRPr lang="en-US" dirty="0"/>
          </a:p>
        </p:txBody>
      </p:sp>
      <p:sp>
        <p:nvSpPr>
          <p:cNvPr id="3" name="Content Placeholder 2"/>
          <p:cNvSpPr>
            <a:spLocks noGrp="1"/>
          </p:cNvSpPr>
          <p:nvPr>
            <p:ph idx="1"/>
          </p:nvPr>
        </p:nvSpPr>
        <p:spPr>
          <a:xfrm>
            <a:off x="435895" y="1635373"/>
            <a:ext cx="8272211" cy="27587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7918725" y="4467103"/>
            <a:ext cx="789381" cy="273844"/>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12170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inal Static Logo">
  <p:cSld name="TITLE_1_1_1">
    <p:bg>
      <p:bgPr>
        <a:solidFill>
          <a:srgbClr val="1F1F50"/>
        </a:solidFill>
        <a:effectLst/>
      </p:bgPr>
    </p:bg>
    <p:spTree>
      <p:nvGrpSpPr>
        <p:cNvPr id="1" name="Shape 23"/>
        <p:cNvGrpSpPr/>
        <p:nvPr/>
      </p:nvGrpSpPr>
      <p:grpSpPr>
        <a:xfrm>
          <a:off x="0" y="0"/>
          <a:ext cx="0" cy="0"/>
          <a:chOff x="0" y="0"/>
          <a:chExt cx="0" cy="0"/>
        </a:xfrm>
      </p:grpSpPr>
      <p:pic>
        <p:nvPicPr>
          <p:cNvPr id="3" name="Graphic 2">
            <a:extLst>
              <a:ext uri="{FF2B5EF4-FFF2-40B4-BE49-F238E27FC236}">
                <a16:creationId xmlns:a16="http://schemas.microsoft.com/office/drawing/2014/main" id="{8F565690-4E91-3B82-57A0-D3BEF9249CE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619500" y="2333625"/>
            <a:ext cx="1905000" cy="47625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30"/>
        <p:cNvGrpSpPr/>
        <p:nvPr/>
      </p:nvGrpSpPr>
      <p:grpSpPr>
        <a:xfrm>
          <a:off x="0" y="0"/>
          <a:ext cx="0" cy="0"/>
          <a:chOff x="0" y="0"/>
          <a:chExt cx="0" cy="0"/>
        </a:xfrm>
      </p:grpSpPr>
      <p:pic>
        <p:nvPicPr>
          <p:cNvPr id="31" name="Google Shape;31;p7"/>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32" name="Google Shape;32;p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35" name="Google Shape;35;p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36" name="Google Shape;36;p7"/>
          <p:cNvSpPr txBox="1">
            <a:spLocks noGrp="1"/>
          </p:cNvSpPr>
          <p:nvPr>
            <p:ph type="title"/>
          </p:nvPr>
        </p:nvSpPr>
        <p:spPr>
          <a:xfrm>
            <a:off x="3720884" y="229550"/>
            <a:ext cx="5283600" cy="576000"/>
          </a:xfrm>
          <a:prstGeom prst="rect">
            <a:avLst/>
          </a:prstGeom>
        </p:spPr>
        <p:txBody>
          <a:bodyPr spcFirstLastPara="1" wrap="square" lIns="91425" tIns="91425" rIns="91425" bIns="91425" anchor="t" anchorCtr="0">
            <a:noAutofit/>
          </a:bodyPr>
          <a:lstStyle>
            <a:lvl1pPr lvl="0">
              <a:spcBef>
                <a:spcPts val="0"/>
              </a:spcBef>
              <a:spcAft>
                <a:spcPts val="0"/>
              </a:spcAft>
              <a:buNone/>
              <a:defRPr sz="3000" b="1">
                <a:latin typeface="Lato"/>
                <a:ea typeface="Lato"/>
                <a:cs typeface="Lato"/>
                <a:sym typeface="Lato"/>
              </a:defRPr>
            </a:lvl1pPr>
            <a:lvl2pPr lvl="1">
              <a:spcBef>
                <a:spcPts val="0"/>
              </a:spcBef>
              <a:spcAft>
                <a:spcPts val="0"/>
              </a:spcAft>
              <a:buNone/>
              <a:defRPr>
                <a:latin typeface="Lato"/>
                <a:ea typeface="Lato"/>
                <a:cs typeface="Lato"/>
                <a:sym typeface="Lato"/>
              </a:defRPr>
            </a:lvl2pPr>
            <a:lvl3pPr lvl="2">
              <a:spcBef>
                <a:spcPts val="0"/>
              </a:spcBef>
              <a:spcAft>
                <a:spcPts val="0"/>
              </a:spcAft>
              <a:buNone/>
              <a:defRPr>
                <a:latin typeface="Lato"/>
                <a:ea typeface="Lato"/>
                <a:cs typeface="Lato"/>
                <a:sym typeface="Lato"/>
              </a:defRPr>
            </a:lvl3pPr>
            <a:lvl4pPr lvl="3">
              <a:spcBef>
                <a:spcPts val="0"/>
              </a:spcBef>
              <a:spcAft>
                <a:spcPts val="0"/>
              </a:spcAft>
              <a:buNone/>
              <a:defRPr>
                <a:latin typeface="Lato"/>
                <a:ea typeface="Lato"/>
                <a:cs typeface="Lato"/>
                <a:sym typeface="Lato"/>
              </a:defRPr>
            </a:lvl4pPr>
            <a:lvl5pPr lvl="4">
              <a:spcBef>
                <a:spcPts val="0"/>
              </a:spcBef>
              <a:spcAft>
                <a:spcPts val="0"/>
              </a:spcAft>
              <a:buNone/>
              <a:defRPr>
                <a:latin typeface="Lato"/>
                <a:ea typeface="Lato"/>
                <a:cs typeface="Lato"/>
                <a:sym typeface="Lato"/>
              </a:defRPr>
            </a:lvl5pPr>
            <a:lvl6pPr lvl="5">
              <a:spcBef>
                <a:spcPts val="0"/>
              </a:spcBef>
              <a:spcAft>
                <a:spcPts val="0"/>
              </a:spcAft>
              <a:buNone/>
              <a:defRPr>
                <a:latin typeface="Lato"/>
                <a:ea typeface="Lato"/>
                <a:cs typeface="Lato"/>
                <a:sym typeface="Lato"/>
              </a:defRPr>
            </a:lvl6pPr>
            <a:lvl7pPr lvl="6">
              <a:spcBef>
                <a:spcPts val="0"/>
              </a:spcBef>
              <a:spcAft>
                <a:spcPts val="0"/>
              </a:spcAft>
              <a:buNone/>
              <a:defRPr>
                <a:latin typeface="Lato"/>
                <a:ea typeface="Lato"/>
                <a:cs typeface="Lato"/>
                <a:sym typeface="Lato"/>
              </a:defRPr>
            </a:lvl7pPr>
            <a:lvl8pPr lvl="7">
              <a:spcBef>
                <a:spcPts val="0"/>
              </a:spcBef>
              <a:spcAft>
                <a:spcPts val="0"/>
              </a:spcAft>
              <a:buNone/>
              <a:defRPr>
                <a:latin typeface="Lato"/>
                <a:ea typeface="Lato"/>
                <a:cs typeface="Lato"/>
                <a:sym typeface="Lato"/>
              </a:defRPr>
            </a:lvl8pPr>
            <a:lvl9pPr lvl="8">
              <a:spcBef>
                <a:spcPts val="0"/>
              </a:spcBef>
              <a:spcAft>
                <a:spcPts val="0"/>
              </a:spcAft>
              <a:buNone/>
              <a:defRPr>
                <a:latin typeface="Lato"/>
                <a:ea typeface="Lato"/>
                <a:cs typeface="Lato"/>
                <a:sym typeface="Lato"/>
              </a:defRPr>
            </a:lvl9pPr>
          </a:lstStyle>
          <a:p>
            <a:endParaRPr/>
          </a:p>
        </p:txBody>
      </p:sp>
      <p:sp>
        <p:nvSpPr>
          <p:cNvPr id="37" name="Google Shape;37;p7"/>
          <p:cNvSpPr txBox="1">
            <a:spLocks noGrp="1"/>
          </p:cNvSpPr>
          <p:nvPr>
            <p:ph type="subTitle" idx="1"/>
          </p:nvPr>
        </p:nvSpPr>
        <p:spPr>
          <a:xfrm>
            <a:off x="3730147" y="787525"/>
            <a:ext cx="4151100" cy="3507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1F1F50"/>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38" name="Google Shape;38;p7"/>
          <p:cNvSpPr txBox="1">
            <a:spLocks noGrp="1"/>
          </p:cNvSpPr>
          <p:nvPr>
            <p:ph type="body" idx="2"/>
          </p:nvPr>
        </p:nvSpPr>
        <p:spPr>
          <a:xfrm>
            <a:off x="3739151" y="1303850"/>
            <a:ext cx="5161500" cy="3394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39"/>
        <p:cNvGrpSpPr/>
        <p:nvPr/>
      </p:nvGrpSpPr>
      <p:grpSpPr>
        <a:xfrm>
          <a:off x="0" y="0"/>
          <a:ext cx="0" cy="0"/>
          <a:chOff x="0" y="0"/>
          <a:chExt cx="0" cy="0"/>
        </a:xfrm>
      </p:grpSpPr>
      <p:pic>
        <p:nvPicPr>
          <p:cNvPr id="40" name="Google Shape;40;p8"/>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41" name="Google Shape;41;p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44" name="Google Shape;44;p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45" name="Google Shape;45;p8"/>
          <p:cNvSpPr txBox="1">
            <a:spLocks noGrp="1"/>
          </p:cNvSpPr>
          <p:nvPr>
            <p:ph type="title"/>
          </p:nvPr>
        </p:nvSpPr>
        <p:spPr>
          <a:xfrm>
            <a:off x="494625" y="229550"/>
            <a:ext cx="4900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46" name="Google Shape;46;p8"/>
          <p:cNvSpPr txBox="1">
            <a:spLocks noGrp="1"/>
          </p:cNvSpPr>
          <p:nvPr>
            <p:ph type="subTitle" idx="1"/>
          </p:nvPr>
        </p:nvSpPr>
        <p:spPr>
          <a:xfrm>
            <a:off x="503875" y="787525"/>
            <a:ext cx="48912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47" name="Google Shape;47;p8"/>
          <p:cNvSpPr txBox="1">
            <a:spLocks noGrp="1"/>
          </p:cNvSpPr>
          <p:nvPr>
            <p:ph type="body" idx="2"/>
          </p:nvPr>
        </p:nvSpPr>
        <p:spPr>
          <a:xfrm>
            <a:off x="512875" y="1456250"/>
            <a:ext cx="4831800" cy="3394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48"/>
        <p:cNvGrpSpPr/>
        <p:nvPr/>
      </p:nvGrpSpPr>
      <p:grpSpPr>
        <a:xfrm>
          <a:off x="0" y="0"/>
          <a:ext cx="0" cy="0"/>
          <a:chOff x="0" y="0"/>
          <a:chExt cx="0" cy="0"/>
        </a:xfrm>
      </p:grpSpPr>
      <p:sp>
        <p:nvSpPr>
          <p:cNvPr id="49" name="Google Shape;49;p9"/>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50" name="Google Shape;50;p9"/>
          <p:cNvSpPr txBox="1">
            <a:spLocks noGrp="1"/>
          </p:cNvSpPr>
          <p:nvPr>
            <p:ph type="subTitle" idx="1"/>
          </p:nvPr>
        </p:nvSpPr>
        <p:spPr>
          <a:xfrm>
            <a:off x="491800" y="1128750"/>
            <a:ext cx="35532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51" name="Google Shape;51;p9"/>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52" name="Google Shape;52;p9"/>
          <p:cNvSpPr txBox="1">
            <a:spLocks noGrp="1"/>
          </p:cNvSpPr>
          <p:nvPr>
            <p:ph type="body" idx="2"/>
          </p:nvPr>
        </p:nvSpPr>
        <p:spPr>
          <a:xfrm>
            <a:off x="497525" y="1679525"/>
            <a:ext cx="3714000" cy="3041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53" name="Google Shape;53;p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56" name="Google Shape;56;p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57" name="Google Shape;57;p9"/>
          <p:cNvSpPr txBox="1">
            <a:spLocks noGrp="1"/>
          </p:cNvSpPr>
          <p:nvPr>
            <p:ph type="subTitle" idx="3"/>
          </p:nvPr>
        </p:nvSpPr>
        <p:spPr>
          <a:xfrm>
            <a:off x="4861650" y="1128750"/>
            <a:ext cx="35532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58" name="Google Shape;58;p9"/>
          <p:cNvSpPr txBox="1">
            <a:spLocks noGrp="1"/>
          </p:cNvSpPr>
          <p:nvPr>
            <p:ph type="body" idx="4"/>
          </p:nvPr>
        </p:nvSpPr>
        <p:spPr>
          <a:xfrm>
            <a:off x="4867375" y="1679525"/>
            <a:ext cx="3714000" cy="3041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59"/>
        <p:cNvGrpSpPr/>
        <p:nvPr/>
      </p:nvGrpSpPr>
      <p:grpSpPr>
        <a:xfrm>
          <a:off x="0" y="0"/>
          <a:ext cx="0" cy="0"/>
          <a:chOff x="0" y="0"/>
          <a:chExt cx="0" cy="0"/>
        </a:xfrm>
      </p:grpSpPr>
      <p:sp>
        <p:nvSpPr>
          <p:cNvPr id="60" name="Google Shape;60;p10"/>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61" name="Google Shape;61;p10"/>
          <p:cNvSpPr txBox="1">
            <a:spLocks noGrp="1"/>
          </p:cNvSpPr>
          <p:nvPr>
            <p:ph type="subTitle" idx="1"/>
          </p:nvPr>
        </p:nvSpPr>
        <p:spPr>
          <a:xfrm>
            <a:off x="491800" y="1128750"/>
            <a:ext cx="23967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pic>
        <p:nvPicPr>
          <p:cNvPr id="62" name="Google Shape;62;p10"/>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63" name="Google Shape;63;p10"/>
          <p:cNvSpPr txBox="1">
            <a:spLocks noGrp="1"/>
          </p:cNvSpPr>
          <p:nvPr>
            <p:ph type="body" idx="2"/>
          </p:nvPr>
        </p:nvSpPr>
        <p:spPr>
          <a:xfrm>
            <a:off x="495225" y="1661725"/>
            <a:ext cx="2393700" cy="310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67" name="Google Shape;67;p1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68" name="Google Shape;68;p10"/>
          <p:cNvSpPr txBox="1">
            <a:spLocks noGrp="1"/>
          </p:cNvSpPr>
          <p:nvPr>
            <p:ph type="subTitle" idx="3"/>
          </p:nvPr>
        </p:nvSpPr>
        <p:spPr>
          <a:xfrm>
            <a:off x="6339775" y="1128750"/>
            <a:ext cx="23967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69" name="Google Shape;69;p10"/>
          <p:cNvSpPr txBox="1">
            <a:spLocks noGrp="1"/>
          </p:cNvSpPr>
          <p:nvPr>
            <p:ph type="body" idx="4"/>
          </p:nvPr>
        </p:nvSpPr>
        <p:spPr>
          <a:xfrm>
            <a:off x="6343200" y="1661725"/>
            <a:ext cx="2393700" cy="310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0" name="Google Shape;70;p10"/>
          <p:cNvSpPr txBox="1">
            <a:spLocks noGrp="1"/>
          </p:cNvSpPr>
          <p:nvPr>
            <p:ph type="subTitle" idx="5"/>
          </p:nvPr>
        </p:nvSpPr>
        <p:spPr>
          <a:xfrm>
            <a:off x="3417500" y="1128750"/>
            <a:ext cx="23967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71" name="Google Shape;71;p10"/>
          <p:cNvSpPr txBox="1">
            <a:spLocks noGrp="1"/>
          </p:cNvSpPr>
          <p:nvPr>
            <p:ph type="body" idx="6"/>
          </p:nvPr>
        </p:nvSpPr>
        <p:spPr>
          <a:xfrm>
            <a:off x="3420925" y="1661725"/>
            <a:ext cx="2393700" cy="310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72"/>
        <p:cNvGrpSpPr/>
        <p:nvPr/>
      </p:nvGrpSpPr>
      <p:grpSpPr>
        <a:xfrm>
          <a:off x="0" y="0"/>
          <a:ext cx="0" cy="0"/>
          <a:chOff x="0" y="0"/>
          <a:chExt cx="0" cy="0"/>
        </a:xfrm>
      </p:grpSpPr>
      <p:sp>
        <p:nvSpPr>
          <p:cNvPr id="73" name="Google Shape;73;p11"/>
          <p:cNvSpPr txBox="1">
            <a:spLocks noGrp="1"/>
          </p:cNvSpPr>
          <p:nvPr>
            <p:ph type="subTitle" idx="1"/>
          </p:nvPr>
        </p:nvSpPr>
        <p:spPr>
          <a:xfrm>
            <a:off x="122175" y="2491891"/>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rgbClr val="0A1852"/>
                </a:solidFill>
              </a:defRPr>
            </a:lvl1pPr>
            <a:lvl2pPr lvl="1" rtl="0">
              <a:spcBef>
                <a:spcPts val="1600"/>
              </a:spcBef>
              <a:spcAft>
                <a:spcPts val="0"/>
              </a:spcAft>
              <a:buNone/>
              <a:defRPr sz="1600">
                <a:solidFill>
                  <a:srgbClr val="0A1852"/>
                </a:solidFill>
              </a:defRPr>
            </a:lvl2pPr>
            <a:lvl3pPr lvl="2" rtl="0">
              <a:spcBef>
                <a:spcPts val="1600"/>
              </a:spcBef>
              <a:spcAft>
                <a:spcPts val="0"/>
              </a:spcAft>
              <a:buNone/>
              <a:defRPr sz="1600">
                <a:solidFill>
                  <a:srgbClr val="0A1852"/>
                </a:solidFill>
              </a:defRPr>
            </a:lvl3pPr>
            <a:lvl4pPr lvl="3" rtl="0">
              <a:spcBef>
                <a:spcPts val="1600"/>
              </a:spcBef>
              <a:spcAft>
                <a:spcPts val="0"/>
              </a:spcAft>
              <a:buNone/>
              <a:defRPr sz="1600">
                <a:solidFill>
                  <a:srgbClr val="0A1852"/>
                </a:solidFill>
              </a:defRPr>
            </a:lvl4pPr>
            <a:lvl5pPr lvl="4" rtl="0">
              <a:spcBef>
                <a:spcPts val="1600"/>
              </a:spcBef>
              <a:spcAft>
                <a:spcPts val="0"/>
              </a:spcAft>
              <a:buNone/>
              <a:defRPr sz="1600">
                <a:solidFill>
                  <a:srgbClr val="0A1852"/>
                </a:solidFill>
              </a:defRPr>
            </a:lvl5pPr>
            <a:lvl6pPr lvl="5" rtl="0">
              <a:spcBef>
                <a:spcPts val="1600"/>
              </a:spcBef>
              <a:spcAft>
                <a:spcPts val="0"/>
              </a:spcAft>
              <a:buNone/>
              <a:defRPr sz="1600">
                <a:solidFill>
                  <a:srgbClr val="0A1852"/>
                </a:solidFill>
              </a:defRPr>
            </a:lvl6pPr>
            <a:lvl7pPr lvl="6" rtl="0">
              <a:spcBef>
                <a:spcPts val="1600"/>
              </a:spcBef>
              <a:spcAft>
                <a:spcPts val="0"/>
              </a:spcAft>
              <a:buNone/>
              <a:defRPr sz="1600">
                <a:solidFill>
                  <a:srgbClr val="0A1852"/>
                </a:solidFill>
              </a:defRPr>
            </a:lvl7pPr>
            <a:lvl8pPr lvl="7" rtl="0">
              <a:spcBef>
                <a:spcPts val="1600"/>
              </a:spcBef>
              <a:spcAft>
                <a:spcPts val="0"/>
              </a:spcAft>
              <a:buNone/>
              <a:defRPr sz="1600">
                <a:solidFill>
                  <a:srgbClr val="0A1852"/>
                </a:solidFill>
              </a:defRPr>
            </a:lvl8pPr>
            <a:lvl9pPr lvl="8" rtl="0">
              <a:spcBef>
                <a:spcPts val="1600"/>
              </a:spcBef>
              <a:spcAft>
                <a:spcPts val="1600"/>
              </a:spcAft>
              <a:buNone/>
              <a:defRPr sz="1600">
                <a:solidFill>
                  <a:srgbClr val="0A1852"/>
                </a:solidFill>
              </a:defRPr>
            </a:lvl9pPr>
          </a:lstStyle>
          <a:p>
            <a:endParaRPr/>
          </a:p>
        </p:txBody>
      </p:sp>
      <p:pic>
        <p:nvPicPr>
          <p:cNvPr id="74" name="Google Shape;74;p11"/>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75" name="Google Shape;75;p11"/>
          <p:cNvSpPr txBox="1">
            <a:spLocks noGrp="1"/>
          </p:cNvSpPr>
          <p:nvPr>
            <p:ph type="body" idx="2"/>
          </p:nvPr>
        </p:nvSpPr>
        <p:spPr>
          <a:xfrm>
            <a:off x="124300" y="2834552"/>
            <a:ext cx="2802900" cy="198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6" name="Google Shape;76;p1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79" name="Google Shape;79;p1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
        <p:nvSpPr>
          <p:cNvPr id="80" name="Google Shape;80;p11"/>
          <p:cNvSpPr txBox="1">
            <a:spLocks noGrp="1"/>
          </p:cNvSpPr>
          <p:nvPr>
            <p:ph type="subTitle" idx="3"/>
          </p:nvPr>
        </p:nvSpPr>
        <p:spPr>
          <a:xfrm>
            <a:off x="92100" y="2112316"/>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81" name="Google Shape;81;p11"/>
          <p:cNvSpPr txBox="1">
            <a:spLocks noGrp="1"/>
          </p:cNvSpPr>
          <p:nvPr>
            <p:ph type="subTitle" idx="4"/>
          </p:nvPr>
        </p:nvSpPr>
        <p:spPr>
          <a:xfrm>
            <a:off x="3169538" y="2491928"/>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rgbClr val="0A1852"/>
                </a:solidFill>
              </a:defRPr>
            </a:lvl1pPr>
            <a:lvl2pPr lvl="1" rtl="0">
              <a:spcBef>
                <a:spcPts val="1600"/>
              </a:spcBef>
              <a:spcAft>
                <a:spcPts val="0"/>
              </a:spcAft>
              <a:buNone/>
              <a:defRPr sz="1600">
                <a:solidFill>
                  <a:srgbClr val="0A1852"/>
                </a:solidFill>
              </a:defRPr>
            </a:lvl2pPr>
            <a:lvl3pPr lvl="2" rtl="0">
              <a:spcBef>
                <a:spcPts val="1600"/>
              </a:spcBef>
              <a:spcAft>
                <a:spcPts val="0"/>
              </a:spcAft>
              <a:buNone/>
              <a:defRPr sz="1600">
                <a:solidFill>
                  <a:srgbClr val="0A1852"/>
                </a:solidFill>
              </a:defRPr>
            </a:lvl3pPr>
            <a:lvl4pPr lvl="3" rtl="0">
              <a:spcBef>
                <a:spcPts val="1600"/>
              </a:spcBef>
              <a:spcAft>
                <a:spcPts val="0"/>
              </a:spcAft>
              <a:buNone/>
              <a:defRPr sz="1600">
                <a:solidFill>
                  <a:srgbClr val="0A1852"/>
                </a:solidFill>
              </a:defRPr>
            </a:lvl4pPr>
            <a:lvl5pPr lvl="4" rtl="0">
              <a:spcBef>
                <a:spcPts val="1600"/>
              </a:spcBef>
              <a:spcAft>
                <a:spcPts val="0"/>
              </a:spcAft>
              <a:buNone/>
              <a:defRPr sz="1600">
                <a:solidFill>
                  <a:srgbClr val="0A1852"/>
                </a:solidFill>
              </a:defRPr>
            </a:lvl5pPr>
            <a:lvl6pPr lvl="5" rtl="0">
              <a:spcBef>
                <a:spcPts val="1600"/>
              </a:spcBef>
              <a:spcAft>
                <a:spcPts val="0"/>
              </a:spcAft>
              <a:buNone/>
              <a:defRPr sz="1600">
                <a:solidFill>
                  <a:srgbClr val="0A1852"/>
                </a:solidFill>
              </a:defRPr>
            </a:lvl6pPr>
            <a:lvl7pPr lvl="6" rtl="0">
              <a:spcBef>
                <a:spcPts val="1600"/>
              </a:spcBef>
              <a:spcAft>
                <a:spcPts val="0"/>
              </a:spcAft>
              <a:buNone/>
              <a:defRPr sz="1600">
                <a:solidFill>
                  <a:srgbClr val="0A1852"/>
                </a:solidFill>
              </a:defRPr>
            </a:lvl7pPr>
            <a:lvl8pPr lvl="7" rtl="0">
              <a:spcBef>
                <a:spcPts val="1600"/>
              </a:spcBef>
              <a:spcAft>
                <a:spcPts val="0"/>
              </a:spcAft>
              <a:buNone/>
              <a:defRPr sz="1600">
                <a:solidFill>
                  <a:srgbClr val="0A1852"/>
                </a:solidFill>
              </a:defRPr>
            </a:lvl8pPr>
            <a:lvl9pPr lvl="8" rtl="0">
              <a:spcBef>
                <a:spcPts val="1600"/>
              </a:spcBef>
              <a:spcAft>
                <a:spcPts val="1600"/>
              </a:spcAft>
              <a:buNone/>
              <a:defRPr sz="1600">
                <a:solidFill>
                  <a:srgbClr val="0A1852"/>
                </a:solidFill>
              </a:defRPr>
            </a:lvl9pPr>
          </a:lstStyle>
          <a:p>
            <a:endParaRPr/>
          </a:p>
        </p:txBody>
      </p:sp>
      <p:sp>
        <p:nvSpPr>
          <p:cNvPr id="82" name="Google Shape;82;p11"/>
          <p:cNvSpPr txBox="1">
            <a:spLocks noGrp="1"/>
          </p:cNvSpPr>
          <p:nvPr>
            <p:ph type="body" idx="5"/>
          </p:nvPr>
        </p:nvSpPr>
        <p:spPr>
          <a:xfrm>
            <a:off x="3171667" y="2834578"/>
            <a:ext cx="2802900" cy="198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3" name="Google Shape;83;p11"/>
          <p:cNvSpPr txBox="1">
            <a:spLocks noGrp="1"/>
          </p:cNvSpPr>
          <p:nvPr>
            <p:ph type="subTitle" idx="6"/>
          </p:nvPr>
        </p:nvSpPr>
        <p:spPr>
          <a:xfrm>
            <a:off x="3139463" y="2112353"/>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
        <p:nvSpPr>
          <p:cNvPr id="84" name="Google Shape;84;p11"/>
          <p:cNvSpPr txBox="1">
            <a:spLocks noGrp="1"/>
          </p:cNvSpPr>
          <p:nvPr>
            <p:ph type="subTitle" idx="7"/>
          </p:nvPr>
        </p:nvSpPr>
        <p:spPr>
          <a:xfrm>
            <a:off x="6246988" y="2471797"/>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rgbClr val="0A1852"/>
                </a:solidFill>
              </a:defRPr>
            </a:lvl1pPr>
            <a:lvl2pPr lvl="1" rtl="0">
              <a:spcBef>
                <a:spcPts val="1600"/>
              </a:spcBef>
              <a:spcAft>
                <a:spcPts val="0"/>
              </a:spcAft>
              <a:buNone/>
              <a:defRPr sz="1600">
                <a:solidFill>
                  <a:srgbClr val="0A1852"/>
                </a:solidFill>
              </a:defRPr>
            </a:lvl2pPr>
            <a:lvl3pPr lvl="2" rtl="0">
              <a:spcBef>
                <a:spcPts val="1600"/>
              </a:spcBef>
              <a:spcAft>
                <a:spcPts val="0"/>
              </a:spcAft>
              <a:buNone/>
              <a:defRPr sz="1600">
                <a:solidFill>
                  <a:srgbClr val="0A1852"/>
                </a:solidFill>
              </a:defRPr>
            </a:lvl3pPr>
            <a:lvl4pPr lvl="3" rtl="0">
              <a:spcBef>
                <a:spcPts val="1600"/>
              </a:spcBef>
              <a:spcAft>
                <a:spcPts val="0"/>
              </a:spcAft>
              <a:buNone/>
              <a:defRPr sz="1600">
                <a:solidFill>
                  <a:srgbClr val="0A1852"/>
                </a:solidFill>
              </a:defRPr>
            </a:lvl4pPr>
            <a:lvl5pPr lvl="4" rtl="0">
              <a:spcBef>
                <a:spcPts val="1600"/>
              </a:spcBef>
              <a:spcAft>
                <a:spcPts val="0"/>
              </a:spcAft>
              <a:buNone/>
              <a:defRPr sz="1600">
                <a:solidFill>
                  <a:srgbClr val="0A1852"/>
                </a:solidFill>
              </a:defRPr>
            </a:lvl5pPr>
            <a:lvl6pPr lvl="5" rtl="0">
              <a:spcBef>
                <a:spcPts val="1600"/>
              </a:spcBef>
              <a:spcAft>
                <a:spcPts val="0"/>
              </a:spcAft>
              <a:buNone/>
              <a:defRPr sz="1600">
                <a:solidFill>
                  <a:srgbClr val="0A1852"/>
                </a:solidFill>
              </a:defRPr>
            </a:lvl6pPr>
            <a:lvl7pPr lvl="6" rtl="0">
              <a:spcBef>
                <a:spcPts val="1600"/>
              </a:spcBef>
              <a:spcAft>
                <a:spcPts val="0"/>
              </a:spcAft>
              <a:buNone/>
              <a:defRPr sz="1600">
                <a:solidFill>
                  <a:srgbClr val="0A1852"/>
                </a:solidFill>
              </a:defRPr>
            </a:lvl7pPr>
            <a:lvl8pPr lvl="7" rtl="0">
              <a:spcBef>
                <a:spcPts val="1600"/>
              </a:spcBef>
              <a:spcAft>
                <a:spcPts val="0"/>
              </a:spcAft>
              <a:buNone/>
              <a:defRPr sz="1600">
                <a:solidFill>
                  <a:srgbClr val="0A1852"/>
                </a:solidFill>
              </a:defRPr>
            </a:lvl8pPr>
            <a:lvl9pPr lvl="8" rtl="0">
              <a:spcBef>
                <a:spcPts val="1600"/>
              </a:spcBef>
              <a:spcAft>
                <a:spcPts val="1600"/>
              </a:spcAft>
              <a:buNone/>
              <a:defRPr sz="1600">
                <a:solidFill>
                  <a:srgbClr val="0A1852"/>
                </a:solidFill>
              </a:defRPr>
            </a:lvl9pPr>
          </a:lstStyle>
          <a:p>
            <a:endParaRPr/>
          </a:p>
        </p:txBody>
      </p:sp>
      <p:sp>
        <p:nvSpPr>
          <p:cNvPr id="85" name="Google Shape;85;p11"/>
          <p:cNvSpPr txBox="1">
            <a:spLocks noGrp="1"/>
          </p:cNvSpPr>
          <p:nvPr>
            <p:ph type="body" idx="8"/>
          </p:nvPr>
        </p:nvSpPr>
        <p:spPr>
          <a:xfrm>
            <a:off x="6249121" y="2820575"/>
            <a:ext cx="2802900" cy="198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6" name="Google Shape;86;p11"/>
          <p:cNvSpPr txBox="1">
            <a:spLocks noGrp="1"/>
          </p:cNvSpPr>
          <p:nvPr>
            <p:ph type="subTitle" idx="9"/>
          </p:nvPr>
        </p:nvSpPr>
        <p:spPr>
          <a:xfrm>
            <a:off x="6216913" y="2092222"/>
            <a:ext cx="2835000" cy="44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b="1">
                <a:solidFill>
                  <a:srgbClr val="1F1F50"/>
                </a:solidFill>
              </a:defRPr>
            </a:lvl1pPr>
            <a:lvl2pPr lvl="1" rtl="0">
              <a:spcBef>
                <a:spcPts val="1600"/>
              </a:spcBef>
              <a:spcAft>
                <a:spcPts val="0"/>
              </a:spcAft>
              <a:buNone/>
              <a:defRPr>
                <a:solidFill>
                  <a:srgbClr val="1F1F50"/>
                </a:solidFill>
              </a:defRPr>
            </a:lvl2pPr>
            <a:lvl3pPr lvl="2" rtl="0">
              <a:spcBef>
                <a:spcPts val="1600"/>
              </a:spcBef>
              <a:spcAft>
                <a:spcPts val="0"/>
              </a:spcAft>
              <a:buNone/>
              <a:defRPr>
                <a:solidFill>
                  <a:srgbClr val="1F1F50"/>
                </a:solidFill>
              </a:defRPr>
            </a:lvl3pPr>
            <a:lvl4pPr lvl="3" rtl="0">
              <a:spcBef>
                <a:spcPts val="1600"/>
              </a:spcBef>
              <a:spcAft>
                <a:spcPts val="0"/>
              </a:spcAft>
              <a:buNone/>
              <a:defRPr>
                <a:solidFill>
                  <a:srgbClr val="1F1F50"/>
                </a:solidFill>
              </a:defRPr>
            </a:lvl4pPr>
            <a:lvl5pPr lvl="4" rtl="0">
              <a:spcBef>
                <a:spcPts val="1600"/>
              </a:spcBef>
              <a:spcAft>
                <a:spcPts val="0"/>
              </a:spcAft>
              <a:buNone/>
              <a:defRPr>
                <a:solidFill>
                  <a:srgbClr val="1F1F50"/>
                </a:solidFill>
              </a:defRPr>
            </a:lvl5pPr>
            <a:lvl6pPr lvl="5" rtl="0">
              <a:spcBef>
                <a:spcPts val="1600"/>
              </a:spcBef>
              <a:spcAft>
                <a:spcPts val="0"/>
              </a:spcAft>
              <a:buNone/>
              <a:defRPr>
                <a:solidFill>
                  <a:srgbClr val="1F1F50"/>
                </a:solidFill>
              </a:defRPr>
            </a:lvl6pPr>
            <a:lvl7pPr lvl="6" rtl="0">
              <a:spcBef>
                <a:spcPts val="1600"/>
              </a:spcBef>
              <a:spcAft>
                <a:spcPts val="0"/>
              </a:spcAft>
              <a:buNone/>
              <a:defRPr>
                <a:solidFill>
                  <a:srgbClr val="1F1F50"/>
                </a:solidFill>
              </a:defRPr>
            </a:lvl7pPr>
            <a:lvl8pPr lvl="7" rtl="0">
              <a:spcBef>
                <a:spcPts val="1600"/>
              </a:spcBef>
              <a:spcAft>
                <a:spcPts val="0"/>
              </a:spcAft>
              <a:buNone/>
              <a:defRPr>
                <a:solidFill>
                  <a:srgbClr val="1F1F50"/>
                </a:solidFill>
              </a:defRPr>
            </a:lvl8pPr>
            <a:lvl9pPr lvl="8" rtl="0">
              <a:spcBef>
                <a:spcPts val="1600"/>
              </a:spcBef>
              <a:spcAft>
                <a:spcPts val="1600"/>
              </a:spcAft>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103"/>
        <p:cNvGrpSpPr/>
        <p:nvPr/>
      </p:nvGrpSpPr>
      <p:grpSpPr>
        <a:xfrm>
          <a:off x="0" y="0"/>
          <a:ext cx="0" cy="0"/>
          <a:chOff x="0" y="0"/>
          <a:chExt cx="0" cy="0"/>
        </a:xfrm>
      </p:grpSpPr>
      <p:sp>
        <p:nvSpPr>
          <p:cNvPr id="104" name="Google Shape;104;p13"/>
          <p:cNvSpPr txBox="1">
            <a:spLocks noGrp="1"/>
          </p:cNvSpPr>
          <p:nvPr>
            <p:ph type="title"/>
          </p:nvPr>
        </p:nvSpPr>
        <p:spPr>
          <a:xfrm>
            <a:off x="494617" y="229550"/>
            <a:ext cx="5647500" cy="576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a:endParaRPr/>
          </a:p>
        </p:txBody>
      </p:sp>
      <p:sp>
        <p:nvSpPr>
          <p:cNvPr id="105" name="Google Shape;105;p13"/>
          <p:cNvSpPr txBox="1">
            <a:spLocks noGrp="1"/>
          </p:cNvSpPr>
          <p:nvPr>
            <p:ph type="subTitle" idx="1"/>
          </p:nvPr>
        </p:nvSpPr>
        <p:spPr>
          <a:xfrm>
            <a:off x="503872" y="787525"/>
            <a:ext cx="3884700" cy="350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1F1F50"/>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6" name="Google Shape;106;p13"/>
          <p:cNvSpPr txBox="1">
            <a:spLocks noGrp="1"/>
          </p:cNvSpPr>
          <p:nvPr>
            <p:ph type="body" idx="2"/>
          </p:nvPr>
        </p:nvSpPr>
        <p:spPr>
          <a:xfrm>
            <a:off x="512875" y="1380050"/>
            <a:ext cx="8093100" cy="3294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pic>
        <p:nvPicPr>
          <p:cNvPr id="107" name="Google Shape;107;p13"/>
          <p:cNvPicPr preferRelativeResize="0"/>
          <p:nvPr/>
        </p:nvPicPr>
        <p:blipFill>
          <a:blip r:embed="rId2">
            <a:alphaModFix/>
          </a:blip>
          <a:stretch>
            <a:fillRect/>
          </a:stretch>
        </p:blipFill>
        <p:spPr>
          <a:xfrm>
            <a:off x="53125" y="4989200"/>
            <a:ext cx="946500" cy="109775"/>
          </a:xfrm>
          <a:prstGeom prst="rect">
            <a:avLst/>
          </a:prstGeom>
          <a:noFill/>
          <a:ln>
            <a:noFill/>
          </a:ln>
        </p:spPr>
      </p:pic>
      <p:sp>
        <p:nvSpPr>
          <p:cNvPr id="108" name="Google Shape;108;p1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FFFFFF"/>
                </a:solidFill>
                <a:latin typeface="Lato"/>
                <a:ea typeface="Lato"/>
                <a:cs typeface="Lato"/>
                <a:sym typeface="Lato"/>
              </a:rPr>
              <a:t>//01</a:t>
            </a:r>
            <a:endParaRPr>
              <a:solidFill>
                <a:srgbClr val="FFFFFF"/>
              </a:solidFill>
            </a:endParaRPr>
          </a:p>
        </p:txBody>
      </p:sp>
      <p:sp>
        <p:nvSpPr>
          <p:cNvPr id="111" name="Google Shape;111;p1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 </a:t>
            </a:r>
            <a:fld id="{00000000-1234-1234-1234-123412341234}" type="slidenum">
              <a:rPr lang="en" sz="900">
                <a:solidFill>
                  <a:srgbClr val="FFFFFF"/>
                </a:solidFill>
                <a:latin typeface="Lato"/>
                <a:ea typeface="Lato"/>
                <a:cs typeface="Lato"/>
                <a:sym typeface="Lato"/>
              </a:rPr>
              <a:t>‹#›</a:t>
            </a:fld>
            <a:endParaRPr sz="900">
              <a:solidFill>
                <a:srgbClr val="FFFFFF"/>
              </a:solidFill>
              <a:latin typeface="Lato"/>
              <a:ea typeface="Lato"/>
              <a:cs typeface="Lato"/>
              <a:sym typeface="Lato"/>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1F1F50"/>
              </a:buClr>
              <a:buSzPts val="2800"/>
              <a:buFont typeface="Lato Black"/>
              <a:buNone/>
              <a:defRPr sz="2800">
                <a:solidFill>
                  <a:srgbClr val="1F1F50"/>
                </a:solidFill>
                <a:latin typeface="Lato Black"/>
                <a:ea typeface="Lato Black"/>
                <a:cs typeface="Lato Black"/>
                <a:sym typeface="Lato Blac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50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5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50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9" r:id="rId9"/>
    <p:sldLayoutId id="2147483660" r:id="rId10"/>
    <p:sldLayoutId id="2147483661" r:id="rId11"/>
    <p:sldLayoutId id="2147483662" r:id="rId12"/>
    <p:sldLayoutId id="2147483663" r:id="rId13"/>
    <p:sldLayoutId id="2147483664"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2" r:id="rId23"/>
    <p:sldLayoutId id="2147483685" r:id="rId24"/>
    <p:sldLayoutId id="2147483687"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0"/>
          <p:cNvSpPr txBox="1">
            <a:spLocks noGrp="1"/>
          </p:cNvSpPr>
          <p:nvPr>
            <p:ph type="title"/>
          </p:nvPr>
        </p:nvSpPr>
        <p:spPr>
          <a:xfrm>
            <a:off x="116425" y="1916925"/>
            <a:ext cx="9027600" cy="8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P_mers</a:t>
            </a:r>
            <a:endParaRPr sz="3600" dirty="0"/>
          </a:p>
        </p:txBody>
      </p:sp>
      <p:sp>
        <p:nvSpPr>
          <p:cNvPr id="264" name="Google Shape;264;p40"/>
          <p:cNvSpPr txBox="1">
            <a:spLocks noGrp="1"/>
          </p:cNvSpPr>
          <p:nvPr>
            <p:ph type="subTitle" idx="1"/>
          </p:nvPr>
        </p:nvSpPr>
        <p:spPr>
          <a:xfrm>
            <a:off x="187312" y="2750625"/>
            <a:ext cx="4559100" cy="37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i="1" dirty="0"/>
              <a:t>M</a:t>
            </a:r>
            <a:r>
              <a:rPr lang="en" i="1" dirty="0"/>
              <a:t>ove together, Work together</a:t>
            </a:r>
          </a:p>
          <a:p>
            <a:pPr marL="0" lvl="0" indent="0" algn="l" rtl="0">
              <a:spcBef>
                <a:spcPts val="0"/>
              </a:spcBef>
              <a:spcAft>
                <a:spcPts val="0"/>
              </a:spcAft>
              <a:buNone/>
            </a:pPr>
            <a:r>
              <a:rPr lang="en-US" b="1" dirty="0"/>
              <a:t>Develop solutions and approaches for addressing social and human issues.</a:t>
            </a:r>
          </a:p>
          <a:p>
            <a:pPr marL="0" lvl="0" indent="0" algn="l" rtl="0">
              <a:spcBef>
                <a:spcPts val="0"/>
              </a:spcBef>
              <a:spcAft>
                <a:spcPts val="0"/>
              </a:spcAft>
              <a:buNone/>
            </a:pPr>
            <a:r>
              <a:rPr lang="en-US" sz="1300" dirty="0"/>
              <a:t>28/05/22</a:t>
            </a:r>
            <a:endParaRPr lang="en-IN" sz="1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0A2E1-556B-38CE-715B-F81CDC113592}"/>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A8CF3B68-0C5C-CE7B-1F9D-62B2F59E1B12}"/>
              </a:ext>
            </a:extLst>
          </p:cNvPr>
          <p:cNvSpPr>
            <a:spLocks noGrp="1"/>
          </p:cNvSpPr>
          <p:nvPr>
            <p:ph idx="1"/>
          </p:nvPr>
        </p:nvSpPr>
        <p:spPr/>
        <p:txBody>
          <a:bodyPr/>
          <a:lstStyle/>
          <a:p>
            <a:pPr marL="0" indent="0">
              <a:buNone/>
            </a:pPr>
            <a:r>
              <a:rPr lang="en-US" b="1" i="0" dirty="0">
                <a:solidFill>
                  <a:srgbClr val="0E1318"/>
                </a:solidFill>
                <a:effectLst/>
                <a:latin typeface="Arial Black" panose="020B0A04020102020204" pitchFamily="34" charset="0"/>
              </a:rPr>
              <a:t>“Give a man a fish and you feed him for a day; teach a man to fish and you feed him for a lifetime.”</a:t>
            </a:r>
            <a:endParaRPr lang="en-IN" b="1" dirty="0">
              <a:solidFill>
                <a:srgbClr val="0E1318"/>
              </a:solidFill>
              <a:latin typeface="Arial Black" panose="020B0A04020102020204" pitchFamily="34" charset="0"/>
            </a:endParaRPr>
          </a:p>
          <a:p>
            <a:pPr marL="0" indent="0">
              <a:buNone/>
            </a:pPr>
            <a:r>
              <a:rPr lang="en-US" sz="1200" dirty="0">
                <a:solidFill>
                  <a:srgbClr val="0E1318"/>
                </a:solidFill>
                <a:latin typeface="Arial" panose="020B0604020202020204" pitchFamily="34" charset="0"/>
                <a:cs typeface="Arial" panose="020B0604020202020204" pitchFamily="34" charset="0"/>
              </a:rPr>
              <a:t>So we have made prototype which ensure a helping hand towards farmers, as these days uses of technologies in variety of fields has increased drastically which influences to make the best utilization out of it.</a:t>
            </a:r>
            <a:br>
              <a:rPr lang="en-US" sz="1200" dirty="0">
                <a:solidFill>
                  <a:srgbClr val="0E1318"/>
                </a:solidFill>
                <a:latin typeface="Arial" panose="020B0604020202020204" pitchFamily="34" charset="0"/>
                <a:cs typeface="Arial" panose="020B0604020202020204" pitchFamily="34" charset="0"/>
              </a:rPr>
            </a:br>
            <a:r>
              <a:rPr lang="en-US" sz="1200" dirty="0">
                <a:solidFill>
                  <a:srgbClr val="0E1318"/>
                </a:solidFill>
                <a:latin typeface="Arial" panose="020B0604020202020204" pitchFamily="34" charset="0"/>
                <a:cs typeface="Arial" panose="020B0604020202020204" pitchFamily="34" charset="0"/>
              </a:rPr>
              <a:t>We present you a “KRISHI SAHAYATA”, app that helps farmers to enhance their farm, cropping system in the best possible manner using the latest technologies present today.</a:t>
            </a:r>
          </a:p>
          <a:p>
            <a:pPr marL="0" indent="0">
              <a:buNone/>
            </a:pPr>
            <a:r>
              <a:rPr lang="en-US" sz="1200" dirty="0">
                <a:solidFill>
                  <a:srgbClr val="0E1318"/>
                </a:solidFill>
                <a:latin typeface="Arial" panose="020B0604020202020204" pitchFamily="34" charset="0"/>
                <a:cs typeface="Arial" panose="020B0604020202020204" pitchFamily="34" charset="0"/>
              </a:rPr>
              <a:t>This app will provides finest suggestion to grow their crops, based on the basics of the requirement that the farmer has input to the app</a:t>
            </a:r>
            <a:r>
              <a:rPr lang="en-US" sz="1050" dirty="0">
                <a:solidFill>
                  <a:srgbClr val="0E1318"/>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43455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anim calcmode="lin" valueType="num">
                                      <p:cBhvr>
                                        <p:cTn id="12" dur="2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25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4" fill="hold">
                            <p:stCondLst>
                              <p:cond delay="750"/>
                            </p:stCondLst>
                            <p:childTnLst>
                              <p:par>
                                <p:cTn id="15" presetID="47" presetClass="entr" presetSubtype="0" fill="hold" grpId="0" nodeType="after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250"/>
                                        <p:tgtEl>
                                          <p:spTgt spid="3">
                                            <p:txEl>
                                              <p:pRg st="1" end="1"/>
                                            </p:txEl>
                                          </p:spTgt>
                                        </p:tgtEl>
                                      </p:cBhvr>
                                    </p:animEffect>
                                    <p:anim calcmode="lin" valueType="num">
                                      <p:cBhvr>
                                        <p:cTn id="18" dur="2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25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7" presetClass="entr" presetSubtype="0" fill="hold" grpId="0" nodeType="after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250"/>
                                        <p:tgtEl>
                                          <p:spTgt spid="3">
                                            <p:txEl>
                                              <p:pRg st="2" end="2"/>
                                            </p:txEl>
                                          </p:spTgt>
                                        </p:tgtEl>
                                      </p:cBhvr>
                                    </p:animEffect>
                                    <p:anim calcmode="lin" valueType="num">
                                      <p:cBhvr>
                                        <p:cTn id="24" dur="2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5" dur="2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0A2E1-556B-38CE-715B-F81CDC113592}"/>
              </a:ext>
            </a:extLst>
          </p:cNvPr>
          <p:cNvSpPr>
            <a:spLocks noGrp="1"/>
          </p:cNvSpPr>
          <p:nvPr>
            <p:ph type="title"/>
          </p:nvPr>
        </p:nvSpPr>
        <p:spPr/>
        <p:txBody>
          <a:bodyPr/>
          <a:lstStyle/>
          <a:p>
            <a:r>
              <a:rPr lang="en-US" dirty="0"/>
              <a:t>User segment</a:t>
            </a:r>
            <a:endParaRPr lang="en-IN" dirty="0"/>
          </a:p>
        </p:txBody>
      </p:sp>
      <p:sp>
        <p:nvSpPr>
          <p:cNvPr id="3" name="Content Placeholder 2">
            <a:extLst>
              <a:ext uri="{FF2B5EF4-FFF2-40B4-BE49-F238E27FC236}">
                <a16:creationId xmlns:a16="http://schemas.microsoft.com/office/drawing/2014/main" id="{A8CF3B68-0C5C-CE7B-1F9D-62B2F59E1B12}"/>
              </a:ext>
            </a:extLst>
          </p:cNvPr>
          <p:cNvSpPr>
            <a:spLocks noGrp="1"/>
          </p:cNvSpPr>
          <p:nvPr>
            <p:ph idx="1"/>
          </p:nvPr>
        </p:nvSpPr>
        <p:spPr/>
        <p:txBody>
          <a:bodyPr/>
          <a:lstStyle/>
          <a:p>
            <a:pPr marL="228600" indent="-228600">
              <a:buAutoNum type="arabicPeriod"/>
            </a:pPr>
            <a:r>
              <a:rPr lang="en-US" dirty="0">
                <a:solidFill>
                  <a:srgbClr val="0E1318"/>
                </a:solidFill>
                <a:latin typeface="Arial" panose="020B0604020202020204" pitchFamily="34" charset="0"/>
                <a:cs typeface="Arial" panose="020B0604020202020204" pitchFamily="34" charset="0"/>
              </a:rPr>
              <a:t>Primary user are farmers for whom this program is introduced.</a:t>
            </a:r>
          </a:p>
          <a:p>
            <a:pPr marL="228600" indent="-228600">
              <a:buAutoNum type="arabicPeriod"/>
            </a:pPr>
            <a:r>
              <a:rPr lang="en-US" dirty="0">
                <a:solidFill>
                  <a:srgbClr val="0E1318"/>
                </a:solidFill>
                <a:latin typeface="Arial" panose="020B0604020202020204" pitchFamily="34" charset="0"/>
                <a:cs typeface="Arial" panose="020B0604020202020204" pitchFamily="34" charset="0"/>
              </a:rPr>
              <a:t>Farmers can also use our app to sell their yield.</a:t>
            </a:r>
          </a:p>
          <a:p>
            <a:pPr marL="228600" indent="-228600">
              <a:buAutoNum type="arabicPeriod"/>
            </a:pPr>
            <a:r>
              <a:rPr lang="en-US" dirty="0">
                <a:solidFill>
                  <a:srgbClr val="0E1318"/>
                </a:solidFill>
                <a:latin typeface="Arial" panose="020B0604020202020204" pitchFamily="34" charset="0"/>
                <a:cs typeface="Arial" panose="020B0604020202020204" pitchFamily="34" charset="0"/>
              </a:rPr>
              <a:t>Farming supply vendors will also use our application for selling their goods.</a:t>
            </a:r>
          </a:p>
          <a:p>
            <a:pPr marL="228600" indent="-228600">
              <a:buFont typeface="Lato"/>
              <a:buAutoNum type="arabicPeriod"/>
            </a:pPr>
            <a:r>
              <a:rPr lang="en-US" dirty="0">
                <a:solidFill>
                  <a:srgbClr val="0E1318"/>
                </a:solidFill>
                <a:latin typeface="Arial" panose="020B0604020202020204" pitchFamily="34" charset="0"/>
                <a:cs typeface="Arial" panose="020B0604020202020204" pitchFamily="34" charset="0"/>
              </a:rPr>
              <a:t>Students can also learn about different farming techniques, crops, etc.</a:t>
            </a:r>
          </a:p>
        </p:txBody>
      </p:sp>
    </p:spTree>
    <p:extLst>
      <p:ext uri="{BB962C8B-B14F-4D97-AF65-F5344CB8AC3E}">
        <p14:creationId xmlns:p14="http://schemas.microsoft.com/office/powerpoint/2010/main" val="2149990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anim calcmode="lin" valueType="num">
                                      <p:cBhvr>
                                        <p:cTn id="12" dur="2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25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7"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250"/>
                                        <p:tgtEl>
                                          <p:spTgt spid="3">
                                            <p:txEl>
                                              <p:pRg st="1" end="1"/>
                                            </p:txEl>
                                          </p:spTgt>
                                        </p:tgtEl>
                                      </p:cBhvr>
                                    </p:animEffect>
                                    <p:anim calcmode="lin" valueType="num">
                                      <p:cBhvr>
                                        <p:cTn id="19" dur="2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25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250"/>
                                        <p:tgtEl>
                                          <p:spTgt spid="3">
                                            <p:txEl>
                                              <p:pRg st="2" end="2"/>
                                            </p:txEl>
                                          </p:spTgt>
                                        </p:tgtEl>
                                      </p:cBhvr>
                                    </p:animEffect>
                                    <p:anim calcmode="lin" valueType="num">
                                      <p:cBhvr>
                                        <p:cTn id="26" dur="2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2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7"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250"/>
                                        <p:tgtEl>
                                          <p:spTgt spid="3">
                                            <p:txEl>
                                              <p:pRg st="3" end="3"/>
                                            </p:txEl>
                                          </p:spTgt>
                                        </p:tgtEl>
                                      </p:cBhvr>
                                    </p:animEffect>
                                    <p:anim calcmode="lin" valueType="num">
                                      <p:cBhvr>
                                        <p:cTn id="33" dur="2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4" dur="2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0A2E1-556B-38CE-715B-F81CDC113592}"/>
              </a:ext>
            </a:extLst>
          </p:cNvPr>
          <p:cNvSpPr>
            <a:spLocks noGrp="1"/>
          </p:cNvSpPr>
          <p:nvPr>
            <p:ph type="title"/>
          </p:nvPr>
        </p:nvSpPr>
        <p:spPr/>
        <p:txBody>
          <a:bodyPr/>
          <a:lstStyle/>
          <a:p>
            <a:r>
              <a:rPr lang="en-IN" dirty="0"/>
              <a:t>S</a:t>
            </a:r>
            <a:r>
              <a:rPr lang="en" dirty="0"/>
              <a:t>ystem architecture</a:t>
            </a:r>
            <a:endParaRPr lang="en-IN" dirty="0"/>
          </a:p>
        </p:txBody>
      </p:sp>
      <p:pic>
        <p:nvPicPr>
          <p:cNvPr id="6" name="Content Placeholder 8">
            <a:extLst>
              <a:ext uri="{FF2B5EF4-FFF2-40B4-BE49-F238E27FC236}">
                <a16:creationId xmlns:a16="http://schemas.microsoft.com/office/drawing/2014/main" id="{0ACB40B9-43DE-8A9C-9720-730490EC2C32}"/>
              </a:ext>
            </a:extLst>
          </p:cNvPr>
          <p:cNvPicPr>
            <a:picLocks noChangeAspect="1"/>
          </p:cNvPicPr>
          <p:nvPr/>
        </p:nvPicPr>
        <p:blipFill rotWithShape="1">
          <a:blip r:embed="rId2"/>
          <a:srcRect l="34263" t="15506" r="35332" b="7862"/>
          <a:stretch/>
        </p:blipFill>
        <p:spPr>
          <a:xfrm>
            <a:off x="748431" y="1502230"/>
            <a:ext cx="3823569" cy="3526970"/>
          </a:xfrm>
          <a:prstGeom prst="rect">
            <a:avLst/>
          </a:prstGeom>
        </p:spPr>
      </p:pic>
      <p:pic>
        <p:nvPicPr>
          <p:cNvPr id="7" name="Picture 6">
            <a:extLst>
              <a:ext uri="{FF2B5EF4-FFF2-40B4-BE49-F238E27FC236}">
                <a16:creationId xmlns:a16="http://schemas.microsoft.com/office/drawing/2014/main" id="{76494B05-3670-0917-EA61-23C8E15D2568}"/>
              </a:ext>
            </a:extLst>
          </p:cNvPr>
          <p:cNvPicPr>
            <a:picLocks noChangeAspect="1"/>
          </p:cNvPicPr>
          <p:nvPr/>
        </p:nvPicPr>
        <p:blipFill rotWithShape="1">
          <a:blip r:embed="rId3"/>
          <a:srcRect l="34748" t="19082" r="35734" b="12294"/>
          <a:stretch/>
        </p:blipFill>
        <p:spPr>
          <a:xfrm>
            <a:off x="5279572" y="1394602"/>
            <a:ext cx="3246858" cy="3634598"/>
          </a:xfrm>
          <a:prstGeom prst="rect">
            <a:avLst/>
          </a:prstGeom>
        </p:spPr>
      </p:pic>
    </p:spTree>
    <p:extLst>
      <p:ext uri="{BB962C8B-B14F-4D97-AF65-F5344CB8AC3E}">
        <p14:creationId xmlns:p14="http://schemas.microsoft.com/office/powerpoint/2010/main" val="2089670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0A2E1-556B-38CE-715B-F81CDC113592}"/>
              </a:ext>
            </a:extLst>
          </p:cNvPr>
          <p:cNvSpPr>
            <a:spLocks noGrp="1"/>
          </p:cNvSpPr>
          <p:nvPr>
            <p:ph type="title"/>
          </p:nvPr>
        </p:nvSpPr>
        <p:spPr/>
        <p:txBody>
          <a:bodyPr/>
          <a:lstStyle/>
          <a:p>
            <a:r>
              <a:rPr lang="en" dirty="0"/>
              <a:t>Current Landscape</a:t>
            </a:r>
            <a:endParaRPr lang="en-IN" dirty="0"/>
          </a:p>
        </p:txBody>
      </p:sp>
      <p:sp>
        <p:nvSpPr>
          <p:cNvPr id="9" name="TextBox 8">
            <a:extLst>
              <a:ext uri="{FF2B5EF4-FFF2-40B4-BE49-F238E27FC236}">
                <a16:creationId xmlns:a16="http://schemas.microsoft.com/office/drawing/2014/main" id="{85045768-7E3B-69C6-63D3-AF0E69DF9CBA}"/>
              </a:ext>
            </a:extLst>
          </p:cNvPr>
          <p:cNvSpPr txBox="1"/>
          <p:nvPr/>
        </p:nvSpPr>
        <p:spPr>
          <a:xfrm>
            <a:off x="435894" y="1926040"/>
            <a:ext cx="8435963" cy="1323439"/>
          </a:xfrm>
          <a:prstGeom prst="rect">
            <a:avLst/>
          </a:prstGeom>
          <a:noFill/>
        </p:spPr>
        <p:txBody>
          <a:bodyPr wrap="square">
            <a:spAutoFit/>
          </a:bodyPr>
          <a:lstStyle/>
          <a:p>
            <a:r>
              <a:rPr lang="en-IN" sz="2000" dirty="0"/>
              <a:t>C</a:t>
            </a:r>
            <a:r>
              <a:rPr lang="en" sz="2000" dirty="0"/>
              <a:t>urrently the</a:t>
            </a:r>
            <a:r>
              <a:rPr lang="en-IN" sz="2000" dirty="0"/>
              <a:t>re</a:t>
            </a:r>
            <a:r>
              <a:rPr lang="en" sz="2000" dirty="0"/>
              <a:t> are only some govt. issued applications in this segment, which still does not uses the latest technology like AI and ML. We have planned to implement the most updated technologies that are available with Microsoft Azure to make it more productive for the end users.</a:t>
            </a:r>
            <a:endParaRPr lang="en-IN" sz="2000" dirty="0"/>
          </a:p>
        </p:txBody>
      </p:sp>
    </p:spTree>
    <p:extLst>
      <p:ext uri="{BB962C8B-B14F-4D97-AF65-F5344CB8AC3E}">
        <p14:creationId xmlns:p14="http://schemas.microsoft.com/office/powerpoint/2010/main" val="2012619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0A2E1-556B-38CE-715B-F81CDC113592}"/>
              </a:ext>
            </a:extLst>
          </p:cNvPr>
          <p:cNvSpPr>
            <a:spLocks noGrp="1"/>
          </p:cNvSpPr>
          <p:nvPr>
            <p:ph type="title"/>
          </p:nvPr>
        </p:nvSpPr>
        <p:spPr/>
        <p:txBody>
          <a:bodyPr/>
          <a:lstStyle/>
          <a:p>
            <a:r>
              <a:rPr lang="en" dirty="0">
                <a:solidFill>
                  <a:srgbClr val="222222"/>
                </a:solidFill>
                <a:highlight>
                  <a:srgbClr val="FFFFFF"/>
                </a:highlight>
              </a:rPr>
              <a:t>Key Differentiators</a:t>
            </a:r>
            <a:endParaRPr lang="en-IN" dirty="0"/>
          </a:p>
        </p:txBody>
      </p:sp>
      <p:sp>
        <p:nvSpPr>
          <p:cNvPr id="3" name="Content Placeholder 2">
            <a:extLst>
              <a:ext uri="{FF2B5EF4-FFF2-40B4-BE49-F238E27FC236}">
                <a16:creationId xmlns:a16="http://schemas.microsoft.com/office/drawing/2014/main" id="{A8CF3B68-0C5C-CE7B-1F9D-62B2F59E1B12}"/>
              </a:ext>
            </a:extLst>
          </p:cNvPr>
          <p:cNvSpPr>
            <a:spLocks noGrp="1"/>
          </p:cNvSpPr>
          <p:nvPr>
            <p:ph idx="1"/>
          </p:nvPr>
        </p:nvSpPr>
        <p:spPr>
          <a:xfrm>
            <a:off x="435894" y="1635373"/>
            <a:ext cx="8272211" cy="2758727"/>
          </a:xfrm>
        </p:spPr>
        <p:txBody>
          <a:bodyPr/>
          <a:lstStyle/>
          <a:p>
            <a:pPr marL="114300" indent="0">
              <a:buNone/>
            </a:pPr>
            <a:r>
              <a:rPr lang="en-IN" dirty="0"/>
              <a:t>1. Helps farmers with getting max profit and yield.</a:t>
            </a:r>
          </a:p>
          <a:p>
            <a:pPr marL="114300" indent="0">
              <a:buNone/>
            </a:pPr>
            <a:r>
              <a:rPr lang="en-IN" dirty="0"/>
              <a:t>2. Provides healthy information of the crops to them.</a:t>
            </a:r>
          </a:p>
          <a:p>
            <a:pPr marL="114300" indent="0">
              <a:buNone/>
            </a:pPr>
            <a:r>
              <a:rPr lang="en-IN" dirty="0"/>
              <a:t>3. Provides educational information about the crops.</a:t>
            </a:r>
          </a:p>
          <a:p>
            <a:pPr marL="114300" indent="0">
              <a:buNone/>
            </a:pPr>
            <a:r>
              <a:rPr lang="en-IN" dirty="0"/>
              <a:t>4. Help the  farmers in purchasing good and cheap seeds, pesticides, etc.</a:t>
            </a:r>
          </a:p>
          <a:p>
            <a:pPr marL="114300" indent="0">
              <a:buNone/>
            </a:pPr>
            <a:r>
              <a:rPr lang="en-IN" dirty="0"/>
              <a:t>5. Connect vendors with the farmers.</a:t>
            </a:r>
          </a:p>
          <a:p>
            <a:pPr marL="114300" indent="0">
              <a:buNone/>
            </a:pPr>
            <a:r>
              <a:rPr lang="en-IN" dirty="0"/>
              <a:t>6. Provide most viable farming solutions to the farmers, based on the details they provide, like climate, location, capital investment, etc.</a:t>
            </a:r>
          </a:p>
        </p:txBody>
      </p:sp>
    </p:spTree>
    <p:extLst>
      <p:ext uri="{BB962C8B-B14F-4D97-AF65-F5344CB8AC3E}">
        <p14:creationId xmlns:p14="http://schemas.microsoft.com/office/powerpoint/2010/main" val="2428007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anim calcmode="lin" valueType="num">
                                      <p:cBhvr>
                                        <p:cTn id="12" dur="2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25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4" fill="hold">
                            <p:stCondLst>
                              <p:cond delay="750"/>
                            </p:stCondLst>
                            <p:childTnLst>
                              <p:par>
                                <p:cTn id="15" presetID="47" presetClass="entr" presetSubtype="0" fill="hold" grpId="0" nodeType="after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250"/>
                                        <p:tgtEl>
                                          <p:spTgt spid="3">
                                            <p:txEl>
                                              <p:pRg st="1" end="1"/>
                                            </p:txEl>
                                          </p:spTgt>
                                        </p:tgtEl>
                                      </p:cBhvr>
                                    </p:animEffect>
                                    <p:anim calcmode="lin" valueType="num">
                                      <p:cBhvr>
                                        <p:cTn id="18" dur="2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25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7" presetClass="entr" presetSubtype="0" fill="hold" grpId="0" nodeType="after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250"/>
                                        <p:tgtEl>
                                          <p:spTgt spid="3">
                                            <p:txEl>
                                              <p:pRg st="2" end="2"/>
                                            </p:txEl>
                                          </p:spTgt>
                                        </p:tgtEl>
                                      </p:cBhvr>
                                    </p:animEffect>
                                    <p:anim calcmode="lin" valueType="num">
                                      <p:cBhvr>
                                        <p:cTn id="24" dur="2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5" dur="2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6" fill="hold">
                            <p:stCondLst>
                              <p:cond delay="1250"/>
                            </p:stCondLst>
                            <p:childTnLst>
                              <p:par>
                                <p:cTn id="27" presetID="47" presetClass="entr" presetSubtype="0" fill="hold" grpId="0" nodeType="after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250"/>
                                        <p:tgtEl>
                                          <p:spTgt spid="3">
                                            <p:txEl>
                                              <p:pRg st="3" end="3"/>
                                            </p:txEl>
                                          </p:spTgt>
                                        </p:tgtEl>
                                      </p:cBhvr>
                                    </p:animEffect>
                                    <p:anim calcmode="lin" valueType="num">
                                      <p:cBhvr>
                                        <p:cTn id="30" dur="2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1" dur="2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2" fill="hold">
                            <p:stCondLst>
                              <p:cond delay="1500"/>
                            </p:stCondLst>
                            <p:childTnLst>
                              <p:par>
                                <p:cTn id="33" presetID="47" presetClass="entr" presetSubtype="0" fill="hold" grpId="0" nodeType="after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250"/>
                                        <p:tgtEl>
                                          <p:spTgt spid="3">
                                            <p:txEl>
                                              <p:pRg st="4" end="4"/>
                                            </p:txEl>
                                          </p:spTgt>
                                        </p:tgtEl>
                                      </p:cBhvr>
                                    </p:animEffect>
                                    <p:anim calcmode="lin" valueType="num">
                                      <p:cBhvr>
                                        <p:cTn id="36" dur="2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25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38" fill="hold">
                            <p:stCondLst>
                              <p:cond delay="1750"/>
                            </p:stCondLst>
                            <p:childTnLst>
                              <p:par>
                                <p:cTn id="39" presetID="47" presetClass="entr" presetSubtype="0" fill="hold" grpId="0" nodeType="after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Effect transition="in" filter="fade">
                                      <p:cBhvr>
                                        <p:cTn id="41" dur="250"/>
                                        <p:tgtEl>
                                          <p:spTgt spid="3">
                                            <p:txEl>
                                              <p:pRg st="5" end="5"/>
                                            </p:txEl>
                                          </p:spTgt>
                                        </p:tgtEl>
                                      </p:cBhvr>
                                    </p:animEffect>
                                    <p:anim calcmode="lin" valueType="num">
                                      <p:cBhvr>
                                        <p:cTn id="42" dur="25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3" dur="25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47E48-F4C5-FA80-400D-96451F36CE5D}"/>
              </a:ext>
            </a:extLst>
          </p:cNvPr>
          <p:cNvSpPr>
            <a:spLocks noGrp="1"/>
          </p:cNvSpPr>
          <p:nvPr>
            <p:ph type="title"/>
          </p:nvPr>
        </p:nvSpPr>
        <p:spPr/>
        <p:txBody>
          <a:bodyPr/>
          <a:lstStyle/>
          <a:p>
            <a:r>
              <a:rPr lang="en-IN" dirty="0"/>
              <a:t>VIDEO</a:t>
            </a:r>
          </a:p>
        </p:txBody>
      </p:sp>
      <p:pic>
        <p:nvPicPr>
          <p:cNvPr id="4" name="Screenrecorder-2022-05-21-22-32-01-429">
            <a:hlinkClick r:id="" action="ppaction://media"/>
            <a:extLst>
              <a:ext uri="{FF2B5EF4-FFF2-40B4-BE49-F238E27FC236}">
                <a16:creationId xmlns:a16="http://schemas.microsoft.com/office/drawing/2014/main" id="{44A75157-A086-EA28-EFEB-6CCB8CA5012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493966" y="1469571"/>
            <a:ext cx="1927120" cy="3537859"/>
          </a:xfrm>
        </p:spPr>
      </p:pic>
    </p:spTree>
    <p:extLst>
      <p:ext uri="{BB962C8B-B14F-4D97-AF65-F5344CB8AC3E}">
        <p14:creationId xmlns:p14="http://schemas.microsoft.com/office/powerpoint/2010/main" val="3354490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6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0A2E1-556B-38CE-715B-F81CDC113592}"/>
              </a:ext>
            </a:extLst>
          </p:cNvPr>
          <p:cNvSpPr>
            <a:spLocks noGrp="1"/>
          </p:cNvSpPr>
          <p:nvPr>
            <p:ph type="title"/>
          </p:nvPr>
        </p:nvSpPr>
        <p:spPr/>
        <p:txBody>
          <a:bodyPr/>
          <a:lstStyle/>
          <a:p>
            <a:r>
              <a:rPr lang="en-US" dirty="0"/>
              <a:t>FUTURE VISION</a:t>
            </a:r>
            <a:endParaRPr lang="en-IN" dirty="0"/>
          </a:p>
        </p:txBody>
      </p:sp>
      <p:sp>
        <p:nvSpPr>
          <p:cNvPr id="3" name="Content Placeholder 2">
            <a:extLst>
              <a:ext uri="{FF2B5EF4-FFF2-40B4-BE49-F238E27FC236}">
                <a16:creationId xmlns:a16="http://schemas.microsoft.com/office/drawing/2014/main" id="{A8CF3B68-0C5C-CE7B-1F9D-62B2F59E1B12}"/>
              </a:ext>
            </a:extLst>
          </p:cNvPr>
          <p:cNvSpPr>
            <a:spLocks noGrp="1"/>
          </p:cNvSpPr>
          <p:nvPr>
            <p:ph idx="1"/>
          </p:nvPr>
        </p:nvSpPr>
        <p:spPr>
          <a:xfrm>
            <a:off x="435894" y="1635373"/>
            <a:ext cx="8272211" cy="2758727"/>
          </a:xfrm>
        </p:spPr>
        <p:txBody>
          <a:bodyPr/>
          <a:lstStyle/>
          <a:p>
            <a:pPr marL="228600" indent="-228600">
              <a:buAutoNum type="arabicPeriod"/>
            </a:pPr>
            <a:r>
              <a:rPr lang="en-US" sz="1400" b="1" dirty="0">
                <a:solidFill>
                  <a:srgbClr val="0E1318"/>
                </a:solidFill>
                <a:latin typeface="Arial" panose="020B0604020202020204" pitchFamily="34" charset="0"/>
                <a:cs typeface="Arial" panose="020B0604020202020204" pitchFamily="34" charset="0"/>
              </a:rPr>
              <a:t>Voice chat</a:t>
            </a:r>
          </a:p>
          <a:p>
            <a:pPr marL="0" indent="0">
              <a:buNone/>
            </a:pPr>
            <a:r>
              <a:rPr lang="en-US" sz="1400" dirty="0">
                <a:solidFill>
                  <a:srgbClr val="0E1318"/>
                </a:solidFill>
                <a:latin typeface="Arial" panose="020B0604020202020204" pitchFamily="34" charset="0"/>
                <a:cs typeface="Arial" panose="020B0604020202020204" pitchFamily="34" charset="0"/>
              </a:rPr>
              <a:t>The app currently uses only text based communication with the user but in future updates we are going to implement voice chat features in the application so that communication with the application is more realistic, fluent and without any inconvenience.</a:t>
            </a:r>
          </a:p>
          <a:p>
            <a:pPr marL="0" indent="0">
              <a:buNone/>
            </a:pPr>
            <a:endParaRPr lang="en-US" sz="1400" dirty="0">
              <a:solidFill>
                <a:srgbClr val="0E1318"/>
              </a:solidFill>
              <a:latin typeface="Arial" panose="020B0604020202020204" pitchFamily="34" charset="0"/>
              <a:cs typeface="Arial" panose="020B0604020202020204" pitchFamily="34" charset="0"/>
            </a:endParaRPr>
          </a:p>
          <a:p>
            <a:pPr marL="228600" indent="-228600">
              <a:buFont typeface="+mj-lt"/>
              <a:buAutoNum type="arabicPeriod" startAt="2"/>
            </a:pPr>
            <a:r>
              <a:rPr lang="en-US" sz="1400" b="1" dirty="0">
                <a:solidFill>
                  <a:srgbClr val="0E1318"/>
                </a:solidFill>
                <a:latin typeface="Arial" panose="020B0604020202020204" pitchFamily="34" charset="0"/>
                <a:cs typeface="Arial" panose="020B0604020202020204" pitchFamily="34" charset="0"/>
              </a:rPr>
              <a:t>AI integration.</a:t>
            </a:r>
          </a:p>
          <a:p>
            <a:pPr marL="0" indent="0">
              <a:buNone/>
            </a:pPr>
            <a:r>
              <a:rPr lang="en-US" sz="1400" dirty="0">
                <a:solidFill>
                  <a:srgbClr val="0E1318"/>
                </a:solidFill>
                <a:latin typeface="Arial" panose="020B0604020202020204" pitchFamily="34" charset="0"/>
                <a:cs typeface="Arial" panose="020B0604020202020204" pitchFamily="34" charset="0"/>
              </a:rPr>
              <a:t>Currently the app will be using a </a:t>
            </a:r>
            <a:r>
              <a:rPr lang="en-US" sz="1400" dirty="0" err="1">
                <a:solidFill>
                  <a:srgbClr val="0E1318"/>
                </a:solidFill>
                <a:latin typeface="Arial" panose="020B0604020202020204" pitchFamily="34" charset="0"/>
                <a:cs typeface="Arial" panose="020B0604020202020204" pitchFamily="34" charset="0"/>
              </a:rPr>
              <a:t>QnA</a:t>
            </a:r>
            <a:r>
              <a:rPr lang="en-US" sz="1400" dirty="0">
                <a:solidFill>
                  <a:srgbClr val="0E1318"/>
                </a:solidFill>
                <a:latin typeface="Arial" panose="020B0604020202020204" pitchFamily="34" charset="0"/>
                <a:cs typeface="Arial" panose="020B0604020202020204" pitchFamily="34" charset="0"/>
              </a:rPr>
              <a:t> system to reply to any query that the user may have which will help them get the answers to most of the basic questions. But for longer and more complicated conversation we will be using ai and machine learning to get the user’s need and respond accordingly.                                                                         </a:t>
            </a:r>
          </a:p>
          <a:p>
            <a:pPr marL="228600" indent="-228600">
              <a:buAutoNum type="arabicPeriod"/>
            </a:pPr>
            <a:endParaRPr lang="en-US" sz="1400" dirty="0">
              <a:solidFill>
                <a:srgbClr val="0E1318"/>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45559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anim calcmode="lin" valueType="num">
                                      <p:cBhvr>
                                        <p:cTn id="12" dur="2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25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7"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250"/>
                                        <p:tgtEl>
                                          <p:spTgt spid="3">
                                            <p:txEl>
                                              <p:pRg st="1" end="1"/>
                                            </p:txEl>
                                          </p:spTgt>
                                        </p:tgtEl>
                                      </p:cBhvr>
                                    </p:animEffect>
                                    <p:anim calcmode="lin" valueType="num">
                                      <p:cBhvr>
                                        <p:cTn id="19" dur="2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25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1" fill="hold">
                            <p:stCondLst>
                              <p:cond delay="250"/>
                            </p:stCondLst>
                            <p:childTnLst>
                              <p:par>
                                <p:cTn id="22" presetID="47" presetClass="entr" presetSubtype="0" fill="hold" grpId="0" nodeType="after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250"/>
                                        <p:tgtEl>
                                          <p:spTgt spid="3">
                                            <p:txEl>
                                              <p:pRg st="3" end="3"/>
                                            </p:txEl>
                                          </p:spTgt>
                                        </p:tgtEl>
                                      </p:cBhvr>
                                    </p:animEffect>
                                    <p:anim calcmode="lin" valueType="num">
                                      <p:cBhvr>
                                        <p:cTn id="25" dur="2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2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7"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250"/>
                                        <p:tgtEl>
                                          <p:spTgt spid="3">
                                            <p:txEl>
                                              <p:pRg st="4" end="4"/>
                                            </p:txEl>
                                          </p:spTgt>
                                        </p:tgtEl>
                                      </p:cBhvr>
                                    </p:animEffect>
                                    <p:anim calcmode="lin" valueType="num">
                                      <p:cBhvr>
                                        <p:cTn id="32" dur="2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25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8"/>
          <p:cNvSpPr txBox="1">
            <a:spLocks noGrp="1"/>
          </p:cNvSpPr>
          <p:nvPr>
            <p:ph type="title"/>
          </p:nvPr>
        </p:nvSpPr>
        <p:spPr>
          <a:xfrm>
            <a:off x="338275" y="1916925"/>
            <a:ext cx="8649300" cy="8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Thank You</a:t>
            </a:r>
            <a:endParaRPr sz="3600" dirty="0"/>
          </a:p>
        </p:txBody>
      </p:sp>
      <p:sp>
        <p:nvSpPr>
          <p:cNvPr id="312" name="Google Shape;312;p48"/>
          <p:cNvSpPr txBox="1">
            <a:spLocks noGrp="1"/>
          </p:cNvSpPr>
          <p:nvPr>
            <p:ph type="subTitle" idx="1"/>
          </p:nvPr>
        </p:nvSpPr>
        <p:spPr>
          <a:xfrm>
            <a:off x="339712" y="2750625"/>
            <a:ext cx="4559100" cy="377700"/>
          </a:xfrm>
          <a:prstGeom prst="rect">
            <a:avLst/>
          </a:prstGeom>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1600" dirty="0"/>
              <a:t>Vivek Kumar Sah</a:t>
            </a:r>
          </a:p>
          <a:p>
            <a:pPr marL="285750" indent="-285750">
              <a:buFont typeface="Arial" panose="020B0604020202020204" pitchFamily="34" charset="0"/>
              <a:buChar char="•"/>
            </a:pPr>
            <a:r>
              <a:rPr lang="en-IN" sz="1600" dirty="0" err="1"/>
              <a:t>Preyum</a:t>
            </a:r>
            <a:r>
              <a:rPr lang="en-IN" sz="1600" dirty="0"/>
              <a:t> Kumar</a:t>
            </a:r>
          </a:p>
          <a:p>
            <a:pPr marL="285750" indent="-285750">
              <a:buFont typeface="Arial" panose="020B0604020202020204" pitchFamily="34" charset="0"/>
              <a:buChar char="•"/>
            </a:pPr>
            <a:r>
              <a:rPr lang="en-IN" sz="1600" dirty="0" err="1"/>
              <a:t>Sayan</a:t>
            </a:r>
            <a:r>
              <a:rPr lang="en-IN" sz="1600" dirty="0"/>
              <a:t> Das</a:t>
            </a:r>
          </a:p>
          <a:p>
            <a:pPr marL="285750" indent="-285750">
              <a:buFont typeface="Arial" panose="020B0604020202020204" pitchFamily="34" charset="0"/>
              <a:buChar char="•"/>
            </a:pPr>
            <a:r>
              <a:rPr lang="en-IN" sz="1600" dirty="0"/>
              <a:t>Aryan Gupta </a:t>
            </a:r>
          </a:p>
        </p:txBody>
      </p:sp>
    </p:spTree>
  </p:cSld>
  <p:clrMapOvr>
    <a:masterClrMapping/>
  </p:clrMapOvr>
</p:sld>
</file>

<file path=ppt/theme/theme1.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TM02900769[[fn=Retrospect]]</Template>
  <TotalTime>495</TotalTime>
  <Words>456</Words>
  <Application>Microsoft Office PowerPoint</Application>
  <PresentationFormat>On-screen Show (16:9)</PresentationFormat>
  <Paragraphs>35</Paragraphs>
  <Slides>9</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 Black</vt:lpstr>
      <vt:lpstr>Arial</vt:lpstr>
      <vt:lpstr>Lato Black</vt:lpstr>
      <vt:lpstr>Lato</vt:lpstr>
      <vt:lpstr>TI Template</vt:lpstr>
      <vt:lpstr>P_mers</vt:lpstr>
      <vt:lpstr>INTRODUCTION</vt:lpstr>
      <vt:lpstr>User segment</vt:lpstr>
      <vt:lpstr>System architecture</vt:lpstr>
      <vt:lpstr>Current Landscape</vt:lpstr>
      <vt:lpstr>Key Differentiators</vt:lpstr>
      <vt:lpstr>VIDEO</vt:lpstr>
      <vt:lpstr>FUTURE VISION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Team Name </dc:title>
  <cp:lastModifiedBy>GUPTA, ARYAN</cp:lastModifiedBy>
  <cp:revision>7</cp:revision>
  <dcterms:modified xsi:type="dcterms:W3CDTF">2022-05-28T15:09:12Z</dcterms:modified>
</cp:coreProperties>
</file>